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diagrams/data17.xml" ContentType="application/vnd.openxmlformats-officedocument.drawingml.diagramData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345" r:id="rId3"/>
    <p:sldId id="258" r:id="rId4"/>
    <p:sldId id="261" r:id="rId5"/>
    <p:sldId id="262" r:id="rId6"/>
    <p:sldId id="312" r:id="rId7"/>
    <p:sldId id="313" r:id="rId8"/>
    <p:sldId id="344" r:id="rId9"/>
    <p:sldId id="314" r:id="rId10"/>
    <p:sldId id="264" r:id="rId11"/>
    <p:sldId id="316" r:id="rId12"/>
    <p:sldId id="266" r:id="rId13"/>
    <p:sldId id="318" r:id="rId14"/>
    <p:sldId id="323" r:id="rId15"/>
    <p:sldId id="329" r:id="rId16"/>
    <p:sldId id="330" r:id="rId17"/>
    <p:sldId id="325" r:id="rId18"/>
    <p:sldId id="327" r:id="rId19"/>
    <p:sldId id="321" r:id="rId20"/>
    <p:sldId id="268" r:id="rId21"/>
    <p:sldId id="269" r:id="rId22"/>
    <p:sldId id="332" r:id="rId23"/>
    <p:sldId id="271" r:id="rId24"/>
    <p:sldId id="333" r:id="rId25"/>
    <p:sldId id="334" r:id="rId26"/>
    <p:sldId id="338" r:id="rId27"/>
    <p:sldId id="337" r:id="rId28"/>
    <p:sldId id="339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348" r:id="rId38"/>
    <p:sldId id="287" r:id="rId39"/>
    <p:sldId id="349" r:id="rId40"/>
    <p:sldId id="288" r:id="rId41"/>
    <p:sldId id="311" r:id="rId42"/>
    <p:sldId id="347" r:id="rId43"/>
    <p:sldId id="291" r:id="rId44"/>
    <p:sldId id="293" r:id="rId45"/>
    <p:sldId id="292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41" r:id="rId55"/>
    <p:sldId id="304" r:id="rId56"/>
    <p:sldId id="342" r:id="rId57"/>
    <p:sldId id="343" r:id="rId58"/>
    <p:sldId id="308" r:id="rId59"/>
    <p:sldId id="309" r:id="rId60"/>
    <p:sldId id="346" r:id="rId61"/>
    <p:sldId id="310" r:id="rId6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>
        <p:scale>
          <a:sx n="66" d="100"/>
          <a:sy n="66" d="100"/>
        </p:scale>
        <p:origin x="-149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400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68F944-6C0B-4E0D-A52F-66587A25A2C0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B56985-3C04-47DC-97C5-22CC873BE75F}">
      <dgm:prSet phldrT="[Текст]" custT="1"/>
      <dgm:spPr/>
      <dgm:t>
        <a:bodyPr/>
        <a:lstStyle/>
        <a:p>
          <a:r>
            <a:rPr lang="ru-RU" sz="2800" dirty="0" smtClean="0"/>
            <a:t>Факторы</a:t>
          </a:r>
          <a:r>
            <a:rPr lang="ru-RU" sz="2300" dirty="0" smtClean="0"/>
            <a:t> </a:t>
          </a:r>
          <a:endParaRPr lang="ru-RU" sz="2300" dirty="0"/>
        </a:p>
      </dgm:t>
    </dgm:pt>
    <dgm:pt modelId="{376E5194-F4C7-4EE8-BAE4-9C92EB2D98F1}" type="parTrans" cxnId="{A3321C12-424C-4FDD-B3B4-0C362BCE11D0}">
      <dgm:prSet/>
      <dgm:spPr/>
      <dgm:t>
        <a:bodyPr/>
        <a:lstStyle/>
        <a:p>
          <a:endParaRPr lang="ru-RU"/>
        </a:p>
      </dgm:t>
    </dgm:pt>
    <dgm:pt modelId="{04C3775A-4D12-40DD-9BD1-0850EE9893B2}" type="sibTrans" cxnId="{A3321C12-424C-4FDD-B3B4-0C362BCE11D0}">
      <dgm:prSet/>
      <dgm:spPr/>
      <dgm:t>
        <a:bodyPr/>
        <a:lstStyle/>
        <a:p>
          <a:endParaRPr lang="ru-RU"/>
        </a:p>
      </dgm:t>
    </dgm:pt>
    <dgm:pt modelId="{EAF54C65-0BEB-453B-BEFD-551B25E67668}">
      <dgm:prSet phldrT="[Текст]" custT="1"/>
      <dgm:spPr/>
      <dgm:t>
        <a:bodyPr/>
        <a:lstStyle/>
        <a:p>
          <a:r>
            <a:rPr lang="ru-RU" sz="2800" dirty="0" smtClean="0"/>
            <a:t>Механические </a:t>
          </a:r>
          <a:endParaRPr lang="ru-RU" sz="2800" dirty="0"/>
        </a:p>
      </dgm:t>
    </dgm:pt>
    <dgm:pt modelId="{29E47E8D-9ACA-40D1-BD8E-FAB74C9C9C1A}" type="parTrans" cxnId="{9E6587FB-1C7E-4DA8-8313-9076B8CA3A1A}">
      <dgm:prSet/>
      <dgm:spPr/>
      <dgm:t>
        <a:bodyPr/>
        <a:lstStyle/>
        <a:p>
          <a:endParaRPr lang="ru-RU"/>
        </a:p>
      </dgm:t>
    </dgm:pt>
    <dgm:pt modelId="{54861357-6060-4F64-A810-0C2F60A09838}" type="sibTrans" cxnId="{9E6587FB-1C7E-4DA8-8313-9076B8CA3A1A}">
      <dgm:prSet/>
      <dgm:spPr/>
      <dgm:t>
        <a:bodyPr/>
        <a:lstStyle/>
        <a:p>
          <a:endParaRPr lang="ru-RU"/>
        </a:p>
      </dgm:t>
    </dgm:pt>
    <dgm:pt modelId="{06EBFC2C-D0BF-4454-9A66-40BE49F09D81}">
      <dgm:prSet phldrT="[Текст]" custT="1"/>
      <dgm:spPr/>
      <dgm:t>
        <a:bodyPr/>
        <a:lstStyle/>
        <a:p>
          <a:r>
            <a:rPr lang="ru-RU" sz="2800" dirty="0" smtClean="0"/>
            <a:t>Химические </a:t>
          </a:r>
          <a:endParaRPr lang="ru-RU" sz="2800" dirty="0"/>
        </a:p>
      </dgm:t>
    </dgm:pt>
    <dgm:pt modelId="{01E6CEB7-CEF8-44B4-B7B0-3F4C95A41A57}" type="parTrans" cxnId="{BE6E5DD1-6382-457B-B60D-63303B9CD089}">
      <dgm:prSet/>
      <dgm:spPr/>
      <dgm:t>
        <a:bodyPr/>
        <a:lstStyle/>
        <a:p>
          <a:endParaRPr lang="ru-RU"/>
        </a:p>
      </dgm:t>
    </dgm:pt>
    <dgm:pt modelId="{7CAB2535-795C-4299-83C6-3FEE2AC93767}" type="sibTrans" cxnId="{BE6E5DD1-6382-457B-B60D-63303B9CD089}">
      <dgm:prSet/>
      <dgm:spPr/>
      <dgm:t>
        <a:bodyPr/>
        <a:lstStyle/>
        <a:p>
          <a:endParaRPr lang="ru-RU"/>
        </a:p>
      </dgm:t>
    </dgm:pt>
    <dgm:pt modelId="{C1EA4B03-ED42-4551-85F4-2FEB4AC9EF00}">
      <dgm:prSet phldrT="[Текст]" custT="1"/>
      <dgm:spPr/>
      <dgm:t>
        <a:bodyPr/>
        <a:lstStyle/>
        <a:p>
          <a:r>
            <a:rPr lang="ru-RU" sz="2800" dirty="0" smtClean="0"/>
            <a:t>Психические </a:t>
          </a:r>
          <a:endParaRPr lang="ru-RU" sz="2800" dirty="0"/>
        </a:p>
      </dgm:t>
    </dgm:pt>
    <dgm:pt modelId="{B77FC311-7EB8-417A-9932-C482F27EADDB}" type="parTrans" cxnId="{EED6CEB0-3AF8-48FF-A744-7A883CE8FED2}">
      <dgm:prSet/>
      <dgm:spPr/>
      <dgm:t>
        <a:bodyPr/>
        <a:lstStyle/>
        <a:p>
          <a:endParaRPr lang="ru-RU"/>
        </a:p>
      </dgm:t>
    </dgm:pt>
    <dgm:pt modelId="{D3A7AACB-A62C-48D1-BF44-955C415B57D7}" type="sibTrans" cxnId="{EED6CEB0-3AF8-48FF-A744-7A883CE8FED2}">
      <dgm:prSet/>
      <dgm:spPr/>
      <dgm:t>
        <a:bodyPr/>
        <a:lstStyle/>
        <a:p>
          <a:endParaRPr lang="ru-RU"/>
        </a:p>
      </dgm:t>
    </dgm:pt>
    <dgm:pt modelId="{0181A595-84FB-49DD-AFF9-60AF933AE6A6}">
      <dgm:prSet phldrT="[Текст]" custT="1"/>
      <dgm:spPr/>
      <dgm:t>
        <a:bodyPr/>
        <a:lstStyle/>
        <a:p>
          <a:r>
            <a:rPr lang="ru-RU" sz="2800" dirty="0" smtClean="0"/>
            <a:t>Физические </a:t>
          </a:r>
          <a:endParaRPr lang="ru-RU" sz="2800" dirty="0"/>
        </a:p>
      </dgm:t>
    </dgm:pt>
    <dgm:pt modelId="{5F184FC2-E5A5-4B08-8A83-1721AA84D0A1}" type="parTrans" cxnId="{D4373296-F40D-4B41-A96E-48A740F54A09}">
      <dgm:prSet/>
      <dgm:spPr/>
      <dgm:t>
        <a:bodyPr/>
        <a:lstStyle/>
        <a:p>
          <a:endParaRPr lang="ru-RU"/>
        </a:p>
      </dgm:t>
    </dgm:pt>
    <dgm:pt modelId="{34B0598B-CBC6-46B2-AFC5-8C8FD532CF2F}" type="sibTrans" cxnId="{D4373296-F40D-4B41-A96E-48A740F54A09}">
      <dgm:prSet/>
      <dgm:spPr/>
      <dgm:t>
        <a:bodyPr/>
        <a:lstStyle/>
        <a:p>
          <a:endParaRPr lang="ru-RU"/>
        </a:p>
      </dgm:t>
    </dgm:pt>
    <dgm:pt modelId="{CCB39456-D3DD-40E4-BE1E-7D1939E8EC4F}" type="pres">
      <dgm:prSet presAssocID="{4068F944-6C0B-4E0D-A52F-66587A25A2C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52DA22-150F-4217-AD00-FAB35033B5EA}" type="pres">
      <dgm:prSet presAssocID="{B3B56985-3C04-47DC-97C5-22CC873BE75F}" presName="centerShape" presStyleLbl="node0" presStyleIdx="0" presStyleCnt="1" custScaleX="123153" custScaleY="112990"/>
      <dgm:spPr/>
      <dgm:t>
        <a:bodyPr/>
        <a:lstStyle/>
        <a:p>
          <a:endParaRPr lang="ru-RU"/>
        </a:p>
      </dgm:t>
    </dgm:pt>
    <dgm:pt modelId="{D49971D3-AB07-44C7-A649-E918B6D2084F}" type="pres">
      <dgm:prSet presAssocID="{29E47E8D-9ACA-40D1-BD8E-FAB74C9C9C1A}" presName="Name9" presStyleLbl="parChTrans1D2" presStyleIdx="0" presStyleCnt="4"/>
      <dgm:spPr/>
      <dgm:t>
        <a:bodyPr/>
        <a:lstStyle/>
        <a:p>
          <a:endParaRPr lang="ru-RU"/>
        </a:p>
      </dgm:t>
    </dgm:pt>
    <dgm:pt modelId="{1631B15A-CDDD-42B2-B34B-D7DAC1B678CB}" type="pres">
      <dgm:prSet presAssocID="{29E47E8D-9ACA-40D1-BD8E-FAB74C9C9C1A}" presName="connTx" presStyleLbl="parChTrans1D2" presStyleIdx="0" presStyleCnt="4"/>
      <dgm:spPr/>
      <dgm:t>
        <a:bodyPr/>
        <a:lstStyle/>
        <a:p>
          <a:endParaRPr lang="ru-RU"/>
        </a:p>
      </dgm:t>
    </dgm:pt>
    <dgm:pt modelId="{F63EFD26-21D8-411A-BD43-CCE0DE172CE7}" type="pres">
      <dgm:prSet presAssocID="{EAF54C65-0BEB-453B-BEFD-551B25E67668}" presName="node" presStyleLbl="node1" presStyleIdx="0" presStyleCnt="4" custScaleX="208411" custRadScaleRad="100131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95B2DA-4785-4312-8A97-0E7FA07BEC80}" type="pres">
      <dgm:prSet presAssocID="{01E6CEB7-CEF8-44B4-B7B0-3F4C95A41A57}" presName="Name9" presStyleLbl="parChTrans1D2" presStyleIdx="1" presStyleCnt="4"/>
      <dgm:spPr/>
      <dgm:t>
        <a:bodyPr/>
        <a:lstStyle/>
        <a:p>
          <a:endParaRPr lang="ru-RU"/>
        </a:p>
      </dgm:t>
    </dgm:pt>
    <dgm:pt modelId="{B953B9BD-28F7-4B85-AC5D-225E75FE6B16}" type="pres">
      <dgm:prSet presAssocID="{01E6CEB7-CEF8-44B4-B7B0-3F4C95A41A57}" presName="connTx" presStyleLbl="parChTrans1D2" presStyleIdx="1" presStyleCnt="4"/>
      <dgm:spPr/>
      <dgm:t>
        <a:bodyPr/>
        <a:lstStyle/>
        <a:p>
          <a:endParaRPr lang="ru-RU"/>
        </a:p>
      </dgm:t>
    </dgm:pt>
    <dgm:pt modelId="{DE4A8C44-BBC8-44A2-A81A-45D05D3F3F41}" type="pres">
      <dgm:prSet presAssocID="{06EBFC2C-D0BF-4454-9A66-40BE49F09D81}" presName="node" presStyleLbl="node1" presStyleIdx="1" presStyleCnt="4" custScaleX="165251" custRadScaleRad="125761" custRadScaleInc="-1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6DDD1B-A394-43C2-85B6-7E9B7232ECE6}" type="pres">
      <dgm:prSet presAssocID="{B77FC311-7EB8-417A-9932-C482F27EADDB}" presName="Name9" presStyleLbl="parChTrans1D2" presStyleIdx="2" presStyleCnt="4"/>
      <dgm:spPr/>
      <dgm:t>
        <a:bodyPr/>
        <a:lstStyle/>
        <a:p>
          <a:endParaRPr lang="ru-RU"/>
        </a:p>
      </dgm:t>
    </dgm:pt>
    <dgm:pt modelId="{05EE70D4-36A4-4673-A946-BBA81FA91B07}" type="pres">
      <dgm:prSet presAssocID="{B77FC311-7EB8-417A-9932-C482F27EADDB}" presName="connTx" presStyleLbl="parChTrans1D2" presStyleIdx="2" presStyleCnt="4"/>
      <dgm:spPr/>
      <dgm:t>
        <a:bodyPr/>
        <a:lstStyle/>
        <a:p>
          <a:endParaRPr lang="ru-RU"/>
        </a:p>
      </dgm:t>
    </dgm:pt>
    <dgm:pt modelId="{A38D56AD-19AB-435D-B5F2-8E81DF89274E}" type="pres">
      <dgm:prSet presAssocID="{C1EA4B03-ED42-4551-85F4-2FEB4AC9EF00}" presName="node" presStyleLbl="node1" presStyleIdx="2" presStyleCnt="4" custScaleX="185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361605-F2D5-4016-86EF-FA44662CAA60}" type="pres">
      <dgm:prSet presAssocID="{5F184FC2-E5A5-4B08-8A83-1721AA84D0A1}" presName="Name9" presStyleLbl="parChTrans1D2" presStyleIdx="3" presStyleCnt="4"/>
      <dgm:spPr/>
      <dgm:t>
        <a:bodyPr/>
        <a:lstStyle/>
        <a:p>
          <a:endParaRPr lang="ru-RU"/>
        </a:p>
      </dgm:t>
    </dgm:pt>
    <dgm:pt modelId="{4DF17174-25D0-4B32-B8F7-8A3FF5CCE965}" type="pres">
      <dgm:prSet presAssocID="{5F184FC2-E5A5-4B08-8A83-1721AA84D0A1}" presName="connTx" presStyleLbl="parChTrans1D2" presStyleIdx="3" presStyleCnt="4"/>
      <dgm:spPr/>
      <dgm:t>
        <a:bodyPr/>
        <a:lstStyle/>
        <a:p>
          <a:endParaRPr lang="ru-RU"/>
        </a:p>
      </dgm:t>
    </dgm:pt>
    <dgm:pt modelId="{B1FB1F8F-2632-4343-A177-4E2A9AA35682}" type="pres">
      <dgm:prSet presAssocID="{0181A595-84FB-49DD-AFF9-60AF933AE6A6}" presName="node" presStyleLbl="node1" presStyleIdx="3" presStyleCnt="4" custScaleX="165250" custRadScaleRad="125761" custRadScaleInc="1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75920A-411B-4521-B719-D9821FC6F24B}" type="presOf" srcId="{01E6CEB7-CEF8-44B4-B7B0-3F4C95A41A57}" destId="{B953B9BD-28F7-4B85-AC5D-225E75FE6B16}" srcOrd="1" destOrd="0" presId="urn:microsoft.com/office/officeart/2005/8/layout/radial1"/>
    <dgm:cxn modelId="{9E6587FB-1C7E-4DA8-8313-9076B8CA3A1A}" srcId="{B3B56985-3C04-47DC-97C5-22CC873BE75F}" destId="{EAF54C65-0BEB-453B-BEFD-551B25E67668}" srcOrd="0" destOrd="0" parTransId="{29E47E8D-9ACA-40D1-BD8E-FAB74C9C9C1A}" sibTransId="{54861357-6060-4F64-A810-0C2F60A09838}"/>
    <dgm:cxn modelId="{BE6E5DD1-6382-457B-B60D-63303B9CD089}" srcId="{B3B56985-3C04-47DC-97C5-22CC873BE75F}" destId="{06EBFC2C-D0BF-4454-9A66-40BE49F09D81}" srcOrd="1" destOrd="0" parTransId="{01E6CEB7-CEF8-44B4-B7B0-3F4C95A41A57}" sibTransId="{7CAB2535-795C-4299-83C6-3FEE2AC93767}"/>
    <dgm:cxn modelId="{EED6CEB0-3AF8-48FF-A744-7A883CE8FED2}" srcId="{B3B56985-3C04-47DC-97C5-22CC873BE75F}" destId="{C1EA4B03-ED42-4551-85F4-2FEB4AC9EF00}" srcOrd="2" destOrd="0" parTransId="{B77FC311-7EB8-417A-9932-C482F27EADDB}" sibTransId="{D3A7AACB-A62C-48D1-BF44-955C415B57D7}"/>
    <dgm:cxn modelId="{1B1291BD-C437-4D5B-9049-7562E82D0E8A}" type="presOf" srcId="{5F184FC2-E5A5-4B08-8A83-1721AA84D0A1}" destId="{99361605-F2D5-4016-86EF-FA44662CAA60}" srcOrd="0" destOrd="0" presId="urn:microsoft.com/office/officeart/2005/8/layout/radial1"/>
    <dgm:cxn modelId="{6BFE4845-9D64-4E89-B153-7869B3E857CD}" type="presOf" srcId="{B77FC311-7EB8-417A-9932-C482F27EADDB}" destId="{B16DDD1B-A394-43C2-85B6-7E9B7232ECE6}" srcOrd="0" destOrd="0" presId="urn:microsoft.com/office/officeart/2005/8/layout/radial1"/>
    <dgm:cxn modelId="{F287405B-444B-413C-A544-33C7EE986578}" type="presOf" srcId="{EAF54C65-0BEB-453B-BEFD-551B25E67668}" destId="{F63EFD26-21D8-411A-BD43-CCE0DE172CE7}" srcOrd="0" destOrd="0" presId="urn:microsoft.com/office/officeart/2005/8/layout/radial1"/>
    <dgm:cxn modelId="{B20B7401-2329-434A-9202-E1788571096B}" type="presOf" srcId="{29E47E8D-9ACA-40D1-BD8E-FAB74C9C9C1A}" destId="{D49971D3-AB07-44C7-A649-E918B6D2084F}" srcOrd="0" destOrd="0" presId="urn:microsoft.com/office/officeart/2005/8/layout/radial1"/>
    <dgm:cxn modelId="{43FBA85E-89F7-452B-9D34-E376B05FE4EF}" type="presOf" srcId="{B3B56985-3C04-47DC-97C5-22CC873BE75F}" destId="{5252DA22-150F-4217-AD00-FAB35033B5EA}" srcOrd="0" destOrd="0" presId="urn:microsoft.com/office/officeart/2005/8/layout/radial1"/>
    <dgm:cxn modelId="{BC35C764-8873-4401-86EB-59E9A1A0DED6}" type="presOf" srcId="{29E47E8D-9ACA-40D1-BD8E-FAB74C9C9C1A}" destId="{1631B15A-CDDD-42B2-B34B-D7DAC1B678CB}" srcOrd="1" destOrd="0" presId="urn:microsoft.com/office/officeart/2005/8/layout/radial1"/>
    <dgm:cxn modelId="{5E8FD79A-7986-46AE-87D8-C15C4A4DC934}" type="presOf" srcId="{B77FC311-7EB8-417A-9932-C482F27EADDB}" destId="{05EE70D4-36A4-4673-A946-BBA81FA91B07}" srcOrd="1" destOrd="0" presId="urn:microsoft.com/office/officeart/2005/8/layout/radial1"/>
    <dgm:cxn modelId="{1D9B7921-0329-48E5-94DD-9D2595B6167E}" type="presOf" srcId="{5F184FC2-E5A5-4B08-8A83-1721AA84D0A1}" destId="{4DF17174-25D0-4B32-B8F7-8A3FF5CCE965}" srcOrd="1" destOrd="0" presId="urn:microsoft.com/office/officeart/2005/8/layout/radial1"/>
    <dgm:cxn modelId="{D4373296-F40D-4B41-A96E-48A740F54A09}" srcId="{B3B56985-3C04-47DC-97C5-22CC873BE75F}" destId="{0181A595-84FB-49DD-AFF9-60AF933AE6A6}" srcOrd="3" destOrd="0" parTransId="{5F184FC2-E5A5-4B08-8A83-1721AA84D0A1}" sibTransId="{34B0598B-CBC6-46B2-AFC5-8C8FD532CF2F}"/>
    <dgm:cxn modelId="{2F48F3BB-60BE-41E5-B8BC-7B57325A6046}" type="presOf" srcId="{C1EA4B03-ED42-4551-85F4-2FEB4AC9EF00}" destId="{A38D56AD-19AB-435D-B5F2-8E81DF89274E}" srcOrd="0" destOrd="0" presId="urn:microsoft.com/office/officeart/2005/8/layout/radial1"/>
    <dgm:cxn modelId="{ED66F35C-0B50-4619-A05B-C00BB24B0546}" type="presOf" srcId="{06EBFC2C-D0BF-4454-9A66-40BE49F09D81}" destId="{DE4A8C44-BBC8-44A2-A81A-45D05D3F3F41}" srcOrd="0" destOrd="0" presId="urn:microsoft.com/office/officeart/2005/8/layout/radial1"/>
    <dgm:cxn modelId="{D470D059-C4F2-426A-8351-A5134A5D4238}" type="presOf" srcId="{0181A595-84FB-49DD-AFF9-60AF933AE6A6}" destId="{B1FB1F8F-2632-4343-A177-4E2A9AA35682}" srcOrd="0" destOrd="0" presId="urn:microsoft.com/office/officeart/2005/8/layout/radial1"/>
    <dgm:cxn modelId="{A3321C12-424C-4FDD-B3B4-0C362BCE11D0}" srcId="{4068F944-6C0B-4E0D-A52F-66587A25A2C0}" destId="{B3B56985-3C04-47DC-97C5-22CC873BE75F}" srcOrd="0" destOrd="0" parTransId="{376E5194-F4C7-4EE8-BAE4-9C92EB2D98F1}" sibTransId="{04C3775A-4D12-40DD-9BD1-0850EE9893B2}"/>
    <dgm:cxn modelId="{8455DF19-76BC-4D7B-A89C-245A2B6E7B35}" type="presOf" srcId="{01E6CEB7-CEF8-44B4-B7B0-3F4C95A41A57}" destId="{7095B2DA-4785-4312-8A97-0E7FA07BEC80}" srcOrd="0" destOrd="0" presId="urn:microsoft.com/office/officeart/2005/8/layout/radial1"/>
    <dgm:cxn modelId="{DE32BC91-B941-466A-BA64-C86F87BC7342}" type="presOf" srcId="{4068F944-6C0B-4E0D-A52F-66587A25A2C0}" destId="{CCB39456-D3DD-40E4-BE1E-7D1939E8EC4F}" srcOrd="0" destOrd="0" presId="urn:microsoft.com/office/officeart/2005/8/layout/radial1"/>
    <dgm:cxn modelId="{10A8696D-4277-4538-955A-52DA6BB8F45A}" type="presParOf" srcId="{CCB39456-D3DD-40E4-BE1E-7D1939E8EC4F}" destId="{5252DA22-150F-4217-AD00-FAB35033B5EA}" srcOrd="0" destOrd="0" presId="urn:microsoft.com/office/officeart/2005/8/layout/radial1"/>
    <dgm:cxn modelId="{BFDB500A-67D0-4A7D-8355-1DB0178B76EB}" type="presParOf" srcId="{CCB39456-D3DD-40E4-BE1E-7D1939E8EC4F}" destId="{D49971D3-AB07-44C7-A649-E918B6D2084F}" srcOrd="1" destOrd="0" presId="urn:microsoft.com/office/officeart/2005/8/layout/radial1"/>
    <dgm:cxn modelId="{012472E9-C613-43DF-BA9A-CCEE3356D606}" type="presParOf" srcId="{D49971D3-AB07-44C7-A649-E918B6D2084F}" destId="{1631B15A-CDDD-42B2-B34B-D7DAC1B678CB}" srcOrd="0" destOrd="0" presId="urn:microsoft.com/office/officeart/2005/8/layout/radial1"/>
    <dgm:cxn modelId="{6812C26C-191C-46CB-BF2B-BA9F77E5CDE0}" type="presParOf" srcId="{CCB39456-D3DD-40E4-BE1E-7D1939E8EC4F}" destId="{F63EFD26-21D8-411A-BD43-CCE0DE172CE7}" srcOrd="2" destOrd="0" presId="urn:microsoft.com/office/officeart/2005/8/layout/radial1"/>
    <dgm:cxn modelId="{81FDF24A-EDF2-46F0-86B9-3160377F30D1}" type="presParOf" srcId="{CCB39456-D3DD-40E4-BE1E-7D1939E8EC4F}" destId="{7095B2DA-4785-4312-8A97-0E7FA07BEC80}" srcOrd="3" destOrd="0" presId="urn:microsoft.com/office/officeart/2005/8/layout/radial1"/>
    <dgm:cxn modelId="{B97AB163-3478-406D-8FF6-2FC03F22141B}" type="presParOf" srcId="{7095B2DA-4785-4312-8A97-0E7FA07BEC80}" destId="{B953B9BD-28F7-4B85-AC5D-225E75FE6B16}" srcOrd="0" destOrd="0" presId="urn:microsoft.com/office/officeart/2005/8/layout/radial1"/>
    <dgm:cxn modelId="{413C9428-39CC-49EE-9811-8BED3B69B264}" type="presParOf" srcId="{CCB39456-D3DD-40E4-BE1E-7D1939E8EC4F}" destId="{DE4A8C44-BBC8-44A2-A81A-45D05D3F3F41}" srcOrd="4" destOrd="0" presId="urn:microsoft.com/office/officeart/2005/8/layout/radial1"/>
    <dgm:cxn modelId="{27503784-5D18-42BA-89EE-ABAA67B7CC7F}" type="presParOf" srcId="{CCB39456-D3DD-40E4-BE1E-7D1939E8EC4F}" destId="{B16DDD1B-A394-43C2-85B6-7E9B7232ECE6}" srcOrd="5" destOrd="0" presId="urn:microsoft.com/office/officeart/2005/8/layout/radial1"/>
    <dgm:cxn modelId="{2BE6B4A9-D698-420E-9BB1-810B395D1DAB}" type="presParOf" srcId="{B16DDD1B-A394-43C2-85B6-7E9B7232ECE6}" destId="{05EE70D4-36A4-4673-A946-BBA81FA91B07}" srcOrd="0" destOrd="0" presId="urn:microsoft.com/office/officeart/2005/8/layout/radial1"/>
    <dgm:cxn modelId="{A619C86C-D480-4B03-8FE7-6446A4E80BB7}" type="presParOf" srcId="{CCB39456-D3DD-40E4-BE1E-7D1939E8EC4F}" destId="{A38D56AD-19AB-435D-B5F2-8E81DF89274E}" srcOrd="6" destOrd="0" presId="urn:microsoft.com/office/officeart/2005/8/layout/radial1"/>
    <dgm:cxn modelId="{7EB9E151-4CC3-4982-BB64-19258CFFF9A5}" type="presParOf" srcId="{CCB39456-D3DD-40E4-BE1E-7D1939E8EC4F}" destId="{99361605-F2D5-4016-86EF-FA44662CAA60}" srcOrd="7" destOrd="0" presId="urn:microsoft.com/office/officeart/2005/8/layout/radial1"/>
    <dgm:cxn modelId="{064B58E5-09F4-4F06-9134-A24C65A523F8}" type="presParOf" srcId="{99361605-F2D5-4016-86EF-FA44662CAA60}" destId="{4DF17174-25D0-4B32-B8F7-8A3FF5CCE965}" srcOrd="0" destOrd="0" presId="urn:microsoft.com/office/officeart/2005/8/layout/radial1"/>
    <dgm:cxn modelId="{9CA16689-1EF3-4673-ACDB-2459A0599F68}" type="presParOf" srcId="{CCB39456-D3DD-40E4-BE1E-7D1939E8EC4F}" destId="{B1FB1F8F-2632-4343-A177-4E2A9AA35682}" srcOrd="8" destOrd="0" presId="urn:microsoft.com/office/officeart/2005/8/layout/radial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76F7A81-EDD0-4E25-AAF7-1A2466CB0140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39FF14-85EC-4B32-A6D9-12C26B070E52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Извлечение пострадавшего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9BECDACE-1848-4176-94ED-B2873FE82FD0}" type="parTrans" cxnId="{B6AD0868-0491-42CE-B373-0BB07E59128C}">
      <dgm:prSet/>
      <dgm:spPr/>
      <dgm:t>
        <a:bodyPr/>
        <a:lstStyle/>
        <a:p>
          <a:endParaRPr lang="ru-RU"/>
        </a:p>
      </dgm:t>
    </dgm:pt>
    <dgm:pt modelId="{240F0DE3-6110-4DEA-AD0D-AA3A09B1D721}" type="sibTrans" cxnId="{B6AD0868-0491-42CE-B373-0BB07E59128C}">
      <dgm:prSet/>
      <dgm:spPr/>
      <dgm:t>
        <a:bodyPr/>
        <a:lstStyle/>
        <a:p>
          <a:endParaRPr lang="ru-RU"/>
        </a:p>
      </dgm:t>
    </dgm:pt>
    <dgm:pt modelId="{9C7B75FC-1A88-44FC-A465-D8A48FA9EED6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Обложить поврежденную конечность льдом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2B40F64D-204A-4176-964F-B8860F0C5FC7}" type="parTrans" cxnId="{A1690AF4-FFA5-49D3-921F-DE9B393CBCD6}">
      <dgm:prSet/>
      <dgm:spPr/>
      <dgm:t>
        <a:bodyPr/>
        <a:lstStyle/>
        <a:p>
          <a:endParaRPr lang="ru-RU"/>
        </a:p>
      </dgm:t>
    </dgm:pt>
    <dgm:pt modelId="{575784E8-AF71-4B02-93B7-5B7B07C189D6}" type="sibTrans" cxnId="{A1690AF4-FFA5-49D3-921F-DE9B393CBCD6}">
      <dgm:prSet/>
      <dgm:spPr/>
      <dgm:t>
        <a:bodyPr/>
        <a:lstStyle/>
        <a:p>
          <a:endParaRPr lang="ru-RU"/>
        </a:p>
      </dgm:t>
    </dgm:pt>
    <dgm:pt modelId="{0FB9CDEF-45E9-4A8A-B0C2-FA99601124ED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Иммобилизация конечности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60C3AF54-8B1D-4639-823B-00ABEA56120F}" type="parTrans" cxnId="{83A61819-E504-464A-951E-15056315351D}">
      <dgm:prSet/>
      <dgm:spPr/>
      <dgm:t>
        <a:bodyPr/>
        <a:lstStyle/>
        <a:p>
          <a:endParaRPr lang="ru-RU"/>
        </a:p>
      </dgm:t>
    </dgm:pt>
    <dgm:pt modelId="{3B06327B-D1AB-4EF5-87EE-A4EF802D17AB}" type="sibTrans" cxnId="{83A61819-E504-464A-951E-15056315351D}">
      <dgm:prSet/>
      <dgm:spPr/>
      <dgm:t>
        <a:bodyPr/>
        <a:lstStyle/>
        <a:p>
          <a:endParaRPr lang="ru-RU"/>
        </a:p>
      </dgm:t>
    </dgm:pt>
    <dgm:pt modelId="{2BF282A5-B841-4ECD-A75F-F27D22A5E997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Обильное питье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Инфузионная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терапия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91EA8A8C-E10D-45B5-A625-D9CC23DC153D}" type="parTrans" cxnId="{269266BD-5408-462A-84A1-F724A6F155C7}">
      <dgm:prSet/>
      <dgm:spPr/>
      <dgm:t>
        <a:bodyPr/>
        <a:lstStyle/>
        <a:p>
          <a:endParaRPr lang="ru-RU"/>
        </a:p>
      </dgm:t>
    </dgm:pt>
    <dgm:pt modelId="{F83EC6D5-9E74-4431-98F0-8275C7B1C6AD}" type="sibTrans" cxnId="{269266BD-5408-462A-84A1-F724A6F155C7}">
      <dgm:prSet/>
      <dgm:spPr/>
      <dgm:t>
        <a:bodyPr/>
        <a:lstStyle/>
        <a:p>
          <a:endParaRPr lang="ru-RU"/>
        </a:p>
      </dgm:t>
    </dgm:pt>
    <dgm:pt modelId="{2822444F-CBB2-453F-A4E7-E74E11FACE52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Госпитализация</a:t>
          </a:r>
          <a:r>
            <a:rPr lang="ru-RU" sz="2100" dirty="0" smtClean="0"/>
            <a:t> </a:t>
          </a:r>
          <a:endParaRPr lang="ru-RU" sz="2100" dirty="0"/>
        </a:p>
      </dgm:t>
    </dgm:pt>
    <dgm:pt modelId="{6EA918C7-447D-4C49-A2A5-72076CF68D68}" type="parTrans" cxnId="{040BC884-307E-41C6-A08A-346865C071FE}">
      <dgm:prSet/>
      <dgm:spPr/>
      <dgm:t>
        <a:bodyPr/>
        <a:lstStyle/>
        <a:p>
          <a:endParaRPr lang="ru-RU"/>
        </a:p>
      </dgm:t>
    </dgm:pt>
    <dgm:pt modelId="{130DE26C-A655-4723-B588-8AA0F9B0BD22}" type="sibTrans" cxnId="{040BC884-307E-41C6-A08A-346865C071FE}">
      <dgm:prSet/>
      <dgm:spPr/>
      <dgm:t>
        <a:bodyPr/>
        <a:lstStyle/>
        <a:p>
          <a:endParaRPr lang="ru-RU"/>
        </a:p>
      </dgm:t>
    </dgm:pt>
    <dgm:pt modelId="{CF0CCAFD-F07C-4D70-91D8-9878EE53022D}" type="pres">
      <dgm:prSet presAssocID="{A76F7A81-EDD0-4E25-AAF7-1A2466CB014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DFE34F-83DF-4BAE-BDF0-B78411C47850}" type="pres">
      <dgm:prSet presAssocID="{B539FF14-85EC-4B32-A6D9-12C26B070E52}" presName="node" presStyleLbl="node1" presStyleIdx="0" presStyleCnt="5" custScaleX="148462" custScaleY="126836" custLinFactNeighborX="-70782" custLinFactNeighborY="-41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1ABD63-0972-4D07-9931-EECAD6A23F4E}" type="pres">
      <dgm:prSet presAssocID="{240F0DE3-6110-4DEA-AD0D-AA3A09B1D721}" presName="sibTrans" presStyleLbl="sibTrans2D1" presStyleIdx="0" presStyleCnt="4"/>
      <dgm:spPr/>
      <dgm:t>
        <a:bodyPr/>
        <a:lstStyle/>
        <a:p>
          <a:endParaRPr lang="ru-RU"/>
        </a:p>
      </dgm:t>
    </dgm:pt>
    <dgm:pt modelId="{E67CD23D-150F-456F-8E81-09D50F7E3F6E}" type="pres">
      <dgm:prSet presAssocID="{240F0DE3-6110-4DEA-AD0D-AA3A09B1D721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3A46E372-A6FD-42FB-9EC9-5F47A8206F54}" type="pres">
      <dgm:prSet presAssocID="{9C7B75FC-1A88-44FC-A465-D8A48FA9EED6}" presName="node" presStyleLbl="node1" presStyleIdx="1" presStyleCnt="5" custScaleX="137583" custScaleY="119965" custLinFactNeighborX="-53933" custLinFactNeighborY="18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DFCE1-560B-40B0-BAF3-AF1F5E07D01B}" type="pres">
      <dgm:prSet presAssocID="{575784E8-AF71-4B02-93B7-5B7B07C189D6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51B051A-2145-45D3-9388-E0A9F335597E}" type="pres">
      <dgm:prSet presAssocID="{575784E8-AF71-4B02-93B7-5B7B07C189D6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C6175D03-2347-4008-B73A-1F77867C9B0D}" type="pres">
      <dgm:prSet presAssocID="{0FB9CDEF-45E9-4A8A-B0C2-FA99601124ED}" presName="node" presStyleLbl="node1" presStyleIdx="2" presStyleCnt="5" custScaleX="148582" custLinFactNeighborX="7478" custLinFactNeighborY="-4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4CFF68-AE2C-4C7A-B5FE-B49177BBDD70}" type="pres">
      <dgm:prSet presAssocID="{3B06327B-D1AB-4EF5-87EE-A4EF802D17AB}" presName="sibTrans" presStyleLbl="sibTrans2D1" presStyleIdx="2" presStyleCnt="4"/>
      <dgm:spPr/>
      <dgm:t>
        <a:bodyPr/>
        <a:lstStyle/>
        <a:p>
          <a:endParaRPr lang="ru-RU"/>
        </a:p>
      </dgm:t>
    </dgm:pt>
    <dgm:pt modelId="{BF2557B1-217A-4C2C-A745-0A85DFC0FF42}" type="pres">
      <dgm:prSet presAssocID="{3B06327B-D1AB-4EF5-87EE-A4EF802D17AB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A009A7B0-5ED1-4512-810E-AAA5D31C194D}" type="pres">
      <dgm:prSet presAssocID="{2BF282A5-B841-4ECD-A75F-F27D22A5E997}" presName="node" presStyleLbl="node1" presStyleIdx="3" presStyleCnt="5" custScaleX="121621" custScaleY="123394" custLinFactNeighborX="14036" custLinFactNeighborY="2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CC418-C111-4B6E-B822-CACBDA0A4C4F}" type="pres">
      <dgm:prSet presAssocID="{F83EC6D5-9E74-4431-98F0-8275C7B1C6AD}" presName="sibTrans" presStyleLbl="sibTrans2D1" presStyleIdx="3" presStyleCnt="4" custLinFactNeighborX="-7111" custLinFactNeighborY="16194"/>
      <dgm:spPr/>
      <dgm:t>
        <a:bodyPr/>
        <a:lstStyle/>
        <a:p>
          <a:endParaRPr lang="ru-RU"/>
        </a:p>
      </dgm:t>
    </dgm:pt>
    <dgm:pt modelId="{2BC69816-6B34-4EAA-BB3E-CD4A61C6D72E}" type="pres">
      <dgm:prSet presAssocID="{F83EC6D5-9E74-4431-98F0-8275C7B1C6AD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93B28CA2-CB32-4A27-96E4-0671B48A573A}" type="pres">
      <dgm:prSet presAssocID="{2822444F-CBB2-453F-A4E7-E74E11FACE52}" presName="node" presStyleLbl="node1" presStyleIdx="4" presStyleCnt="5" custScaleX="130529" custLinFactNeighborX="-142" custLinFactNeighborY="-5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93BC0F-7F67-4B4F-A11A-22CFC8CC3FF3}" type="presOf" srcId="{B539FF14-85EC-4B32-A6D9-12C26B070E52}" destId="{84DFE34F-83DF-4BAE-BDF0-B78411C47850}" srcOrd="0" destOrd="0" presId="urn:microsoft.com/office/officeart/2005/8/layout/process5"/>
    <dgm:cxn modelId="{C203BA9A-443E-47F0-AD7E-9FB45ED4867F}" type="presOf" srcId="{2BF282A5-B841-4ECD-A75F-F27D22A5E997}" destId="{A009A7B0-5ED1-4512-810E-AAA5D31C194D}" srcOrd="0" destOrd="0" presId="urn:microsoft.com/office/officeart/2005/8/layout/process5"/>
    <dgm:cxn modelId="{E06E0320-FFF0-452C-B0D5-81BBE390A841}" type="presOf" srcId="{3B06327B-D1AB-4EF5-87EE-A4EF802D17AB}" destId="{BF2557B1-217A-4C2C-A745-0A85DFC0FF42}" srcOrd="1" destOrd="0" presId="urn:microsoft.com/office/officeart/2005/8/layout/process5"/>
    <dgm:cxn modelId="{3C7136F9-28B8-4DF2-9F70-236905A902E1}" type="presOf" srcId="{3B06327B-D1AB-4EF5-87EE-A4EF802D17AB}" destId="{6E4CFF68-AE2C-4C7A-B5FE-B49177BBDD70}" srcOrd="0" destOrd="0" presId="urn:microsoft.com/office/officeart/2005/8/layout/process5"/>
    <dgm:cxn modelId="{7779B04A-2FE7-4B5B-94CC-1D06B6DDFA20}" type="presOf" srcId="{F83EC6D5-9E74-4431-98F0-8275C7B1C6AD}" destId="{1C0CC418-C111-4B6E-B822-CACBDA0A4C4F}" srcOrd="0" destOrd="0" presId="urn:microsoft.com/office/officeart/2005/8/layout/process5"/>
    <dgm:cxn modelId="{A1690AF4-FFA5-49D3-921F-DE9B393CBCD6}" srcId="{A76F7A81-EDD0-4E25-AAF7-1A2466CB0140}" destId="{9C7B75FC-1A88-44FC-A465-D8A48FA9EED6}" srcOrd="1" destOrd="0" parTransId="{2B40F64D-204A-4176-964F-B8860F0C5FC7}" sibTransId="{575784E8-AF71-4B02-93B7-5B7B07C189D6}"/>
    <dgm:cxn modelId="{9D244E84-C915-4012-9761-077FDDC87BA2}" type="presOf" srcId="{9C7B75FC-1A88-44FC-A465-D8A48FA9EED6}" destId="{3A46E372-A6FD-42FB-9EC9-5F47A8206F54}" srcOrd="0" destOrd="0" presId="urn:microsoft.com/office/officeart/2005/8/layout/process5"/>
    <dgm:cxn modelId="{002172A6-E886-409E-BEB6-A143FA2163E9}" type="presOf" srcId="{240F0DE3-6110-4DEA-AD0D-AA3A09B1D721}" destId="{E67CD23D-150F-456F-8E81-09D50F7E3F6E}" srcOrd="1" destOrd="0" presId="urn:microsoft.com/office/officeart/2005/8/layout/process5"/>
    <dgm:cxn modelId="{040BC884-307E-41C6-A08A-346865C071FE}" srcId="{A76F7A81-EDD0-4E25-AAF7-1A2466CB0140}" destId="{2822444F-CBB2-453F-A4E7-E74E11FACE52}" srcOrd="4" destOrd="0" parTransId="{6EA918C7-447D-4C49-A2A5-72076CF68D68}" sibTransId="{130DE26C-A655-4723-B588-8AA0F9B0BD22}"/>
    <dgm:cxn modelId="{269266BD-5408-462A-84A1-F724A6F155C7}" srcId="{A76F7A81-EDD0-4E25-AAF7-1A2466CB0140}" destId="{2BF282A5-B841-4ECD-A75F-F27D22A5E997}" srcOrd="3" destOrd="0" parTransId="{91EA8A8C-E10D-45B5-A625-D9CC23DC153D}" sibTransId="{F83EC6D5-9E74-4431-98F0-8275C7B1C6AD}"/>
    <dgm:cxn modelId="{7DE8DA94-0F15-44FC-844A-256C42FD447B}" type="presOf" srcId="{575784E8-AF71-4B02-93B7-5B7B07C189D6}" destId="{551B051A-2145-45D3-9388-E0A9F335597E}" srcOrd="1" destOrd="0" presId="urn:microsoft.com/office/officeart/2005/8/layout/process5"/>
    <dgm:cxn modelId="{B6AD0868-0491-42CE-B373-0BB07E59128C}" srcId="{A76F7A81-EDD0-4E25-AAF7-1A2466CB0140}" destId="{B539FF14-85EC-4B32-A6D9-12C26B070E52}" srcOrd="0" destOrd="0" parTransId="{9BECDACE-1848-4176-94ED-B2873FE82FD0}" sibTransId="{240F0DE3-6110-4DEA-AD0D-AA3A09B1D721}"/>
    <dgm:cxn modelId="{83A61819-E504-464A-951E-15056315351D}" srcId="{A76F7A81-EDD0-4E25-AAF7-1A2466CB0140}" destId="{0FB9CDEF-45E9-4A8A-B0C2-FA99601124ED}" srcOrd="2" destOrd="0" parTransId="{60C3AF54-8B1D-4639-823B-00ABEA56120F}" sibTransId="{3B06327B-D1AB-4EF5-87EE-A4EF802D17AB}"/>
    <dgm:cxn modelId="{54C56B2E-16FE-4A5F-A451-671EDE045875}" type="presOf" srcId="{575784E8-AF71-4B02-93B7-5B7B07C189D6}" destId="{4D2DFCE1-560B-40B0-BAF3-AF1F5E07D01B}" srcOrd="0" destOrd="0" presId="urn:microsoft.com/office/officeart/2005/8/layout/process5"/>
    <dgm:cxn modelId="{AAF67F5B-B7B0-4C1D-99CE-5038F96F1216}" type="presOf" srcId="{240F0DE3-6110-4DEA-AD0D-AA3A09B1D721}" destId="{681ABD63-0972-4D07-9931-EECAD6A23F4E}" srcOrd="0" destOrd="0" presId="urn:microsoft.com/office/officeart/2005/8/layout/process5"/>
    <dgm:cxn modelId="{08305DC0-4042-4F52-B81D-3CB0C3BAF4A4}" type="presOf" srcId="{F83EC6D5-9E74-4431-98F0-8275C7B1C6AD}" destId="{2BC69816-6B34-4EAA-BB3E-CD4A61C6D72E}" srcOrd="1" destOrd="0" presId="urn:microsoft.com/office/officeart/2005/8/layout/process5"/>
    <dgm:cxn modelId="{FC7E1DF9-808B-41E8-B86F-E5393DAAA89C}" type="presOf" srcId="{0FB9CDEF-45E9-4A8A-B0C2-FA99601124ED}" destId="{C6175D03-2347-4008-B73A-1F77867C9B0D}" srcOrd="0" destOrd="0" presId="urn:microsoft.com/office/officeart/2005/8/layout/process5"/>
    <dgm:cxn modelId="{6EADBFB4-F552-4D4E-B84F-DDCEF9B6C142}" type="presOf" srcId="{A76F7A81-EDD0-4E25-AAF7-1A2466CB0140}" destId="{CF0CCAFD-F07C-4D70-91D8-9878EE53022D}" srcOrd="0" destOrd="0" presId="urn:microsoft.com/office/officeart/2005/8/layout/process5"/>
    <dgm:cxn modelId="{DF4CAAA8-F4F2-4D45-95F5-9195FD30C791}" type="presOf" srcId="{2822444F-CBB2-453F-A4E7-E74E11FACE52}" destId="{93B28CA2-CB32-4A27-96E4-0671B48A573A}" srcOrd="0" destOrd="0" presId="urn:microsoft.com/office/officeart/2005/8/layout/process5"/>
    <dgm:cxn modelId="{9EDB7A1B-5A62-4580-B72C-57E28737EFF9}" type="presParOf" srcId="{CF0CCAFD-F07C-4D70-91D8-9878EE53022D}" destId="{84DFE34F-83DF-4BAE-BDF0-B78411C47850}" srcOrd="0" destOrd="0" presId="urn:microsoft.com/office/officeart/2005/8/layout/process5"/>
    <dgm:cxn modelId="{E2EC0E0F-5273-42AC-A666-E08891B84ACC}" type="presParOf" srcId="{CF0CCAFD-F07C-4D70-91D8-9878EE53022D}" destId="{681ABD63-0972-4D07-9931-EECAD6A23F4E}" srcOrd="1" destOrd="0" presId="urn:microsoft.com/office/officeart/2005/8/layout/process5"/>
    <dgm:cxn modelId="{86F0B3B5-51A2-4CC7-86C5-2B16DAAA56F8}" type="presParOf" srcId="{681ABD63-0972-4D07-9931-EECAD6A23F4E}" destId="{E67CD23D-150F-456F-8E81-09D50F7E3F6E}" srcOrd="0" destOrd="0" presId="urn:microsoft.com/office/officeart/2005/8/layout/process5"/>
    <dgm:cxn modelId="{CCE100DD-AB0A-4A5C-BA03-433E05F66235}" type="presParOf" srcId="{CF0CCAFD-F07C-4D70-91D8-9878EE53022D}" destId="{3A46E372-A6FD-42FB-9EC9-5F47A8206F54}" srcOrd="2" destOrd="0" presId="urn:microsoft.com/office/officeart/2005/8/layout/process5"/>
    <dgm:cxn modelId="{1501519E-76E3-43BC-A6A0-4FE0F188DB63}" type="presParOf" srcId="{CF0CCAFD-F07C-4D70-91D8-9878EE53022D}" destId="{4D2DFCE1-560B-40B0-BAF3-AF1F5E07D01B}" srcOrd="3" destOrd="0" presId="urn:microsoft.com/office/officeart/2005/8/layout/process5"/>
    <dgm:cxn modelId="{4A81E7B5-7CCD-45E9-8FFA-CCE58D8037AA}" type="presParOf" srcId="{4D2DFCE1-560B-40B0-BAF3-AF1F5E07D01B}" destId="{551B051A-2145-45D3-9388-E0A9F335597E}" srcOrd="0" destOrd="0" presId="urn:microsoft.com/office/officeart/2005/8/layout/process5"/>
    <dgm:cxn modelId="{FEDBD6AA-A862-4929-AA64-B6E2D2C00CA3}" type="presParOf" srcId="{CF0CCAFD-F07C-4D70-91D8-9878EE53022D}" destId="{C6175D03-2347-4008-B73A-1F77867C9B0D}" srcOrd="4" destOrd="0" presId="urn:microsoft.com/office/officeart/2005/8/layout/process5"/>
    <dgm:cxn modelId="{50FF01FC-42C5-4EAF-B82A-FBF9D3E02EA8}" type="presParOf" srcId="{CF0CCAFD-F07C-4D70-91D8-9878EE53022D}" destId="{6E4CFF68-AE2C-4C7A-B5FE-B49177BBDD70}" srcOrd="5" destOrd="0" presId="urn:microsoft.com/office/officeart/2005/8/layout/process5"/>
    <dgm:cxn modelId="{38350A0F-6575-4A26-AAD4-AA7A384FD5BC}" type="presParOf" srcId="{6E4CFF68-AE2C-4C7A-B5FE-B49177BBDD70}" destId="{BF2557B1-217A-4C2C-A745-0A85DFC0FF42}" srcOrd="0" destOrd="0" presId="urn:microsoft.com/office/officeart/2005/8/layout/process5"/>
    <dgm:cxn modelId="{849BEB62-3B9F-41AE-8327-8C60CD337271}" type="presParOf" srcId="{CF0CCAFD-F07C-4D70-91D8-9878EE53022D}" destId="{A009A7B0-5ED1-4512-810E-AAA5D31C194D}" srcOrd="6" destOrd="0" presId="urn:microsoft.com/office/officeart/2005/8/layout/process5"/>
    <dgm:cxn modelId="{5B506D57-218E-4EBB-8CA9-9A6420FC64EF}" type="presParOf" srcId="{CF0CCAFD-F07C-4D70-91D8-9878EE53022D}" destId="{1C0CC418-C111-4B6E-B822-CACBDA0A4C4F}" srcOrd="7" destOrd="0" presId="urn:microsoft.com/office/officeart/2005/8/layout/process5"/>
    <dgm:cxn modelId="{0B8ABA7C-063A-493E-AB0C-33395C72D8FC}" type="presParOf" srcId="{1C0CC418-C111-4B6E-B822-CACBDA0A4C4F}" destId="{2BC69816-6B34-4EAA-BB3E-CD4A61C6D72E}" srcOrd="0" destOrd="0" presId="urn:microsoft.com/office/officeart/2005/8/layout/process5"/>
    <dgm:cxn modelId="{277AD4F7-402A-4C5A-8189-426B8CAF735B}" type="presParOf" srcId="{CF0CCAFD-F07C-4D70-91D8-9878EE53022D}" destId="{93B28CA2-CB32-4A27-96E4-0671B48A573A}" srcOrd="8" destOrd="0" presId="urn:microsoft.com/office/officeart/2005/8/layout/process5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FF08796-9919-4AEF-8EBD-D1EC22D2A19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E914D7-7210-40BD-8796-9424BD479329}">
      <dgm:prSet phldrT="[Текст]" custT="1"/>
      <dgm:spPr/>
      <dgm:t>
        <a:bodyPr/>
        <a:lstStyle/>
        <a:p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Черепно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– мозговая травма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7316D3D6-7745-4000-B9CF-6E61FF3FEE8D}" type="parTrans" cxnId="{3B7E893C-5669-40D9-B932-33BED348A03A}">
      <dgm:prSet/>
      <dgm:spPr/>
      <dgm:t>
        <a:bodyPr/>
        <a:lstStyle/>
        <a:p>
          <a:endParaRPr lang="ru-RU"/>
        </a:p>
      </dgm:t>
    </dgm:pt>
    <dgm:pt modelId="{C81024FA-3CD6-4BC0-81D6-2B3741D465F3}" type="sibTrans" cxnId="{3B7E893C-5669-40D9-B932-33BED348A03A}">
      <dgm:prSet/>
      <dgm:spPr/>
      <dgm:t>
        <a:bodyPr/>
        <a:lstStyle/>
        <a:p>
          <a:endParaRPr lang="ru-RU"/>
        </a:p>
      </dgm:t>
    </dgm:pt>
    <dgm:pt modelId="{D2C0EA75-DA27-4690-BB55-33C9A9F81D20}">
      <dgm:prSet phldrT="[Текст]"/>
      <dgm:spPr/>
      <dgm:t>
        <a:bodyPr/>
        <a:lstStyle/>
        <a:p>
          <a:r>
            <a:rPr lang="ru-RU" dirty="0" smtClean="0"/>
            <a:t>Закрытая </a:t>
          </a:r>
          <a:endParaRPr lang="ru-RU" dirty="0"/>
        </a:p>
      </dgm:t>
    </dgm:pt>
    <dgm:pt modelId="{100E24E9-55A8-434A-9442-497189B3F016}" type="parTrans" cxnId="{E66E0F9B-EDDF-4F58-838A-C9133FAA2FEE}">
      <dgm:prSet/>
      <dgm:spPr/>
      <dgm:t>
        <a:bodyPr/>
        <a:lstStyle/>
        <a:p>
          <a:endParaRPr lang="ru-RU"/>
        </a:p>
      </dgm:t>
    </dgm:pt>
    <dgm:pt modelId="{5341DE00-D30E-4227-BAE7-41622FECE265}" type="sibTrans" cxnId="{E66E0F9B-EDDF-4F58-838A-C9133FAA2FEE}">
      <dgm:prSet/>
      <dgm:spPr/>
      <dgm:t>
        <a:bodyPr/>
        <a:lstStyle/>
        <a:p>
          <a:endParaRPr lang="ru-RU"/>
        </a:p>
      </dgm:t>
    </dgm:pt>
    <dgm:pt modelId="{E0C25C75-94B0-4DCB-9DB6-7EA56E5D19B5}">
      <dgm:prSet phldrT="[Текст]"/>
      <dgm:spPr/>
      <dgm:t>
        <a:bodyPr/>
        <a:lstStyle/>
        <a:p>
          <a:r>
            <a:rPr lang="ru-RU" dirty="0" smtClean="0"/>
            <a:t>Сотрясение </a:t>
          </a:r>
          <a:endParaRPr lang="ru-RU" dirty="0"/>
        </a:p>
      </dgm:t>
    </dgm:pt>
    <dgm:pt modelId="{9203F6C6-84F5-4334-8126-2875DA535F3C}" type="parTrans" cxnId="{6890DFA3-9BBD-4499-8B20-4B1703BC31D8}">
      <dgm:prSet/>
      <dgm:spPr/>
      <dgm:t>
        <a:bodyPr/>
        <a:lstStyle/>
        <a:p>
          <a:endParaRPr lang="ru-RU"/>
        </a:p>
      </dgm:t>
    </dgm:pt>
    <dgm:pt modelId="{C5E7D4F7-9E33-4E8A-978D-A4A48ED13A81}" type="sibTrans" cxnId="{6890DFA3-9BBD-4499-8B20-4B1703BC31D8}">
      <dgm:prSet/>
      <dgm:spPr/>
      <dgm:t>
        <a:bodyPr/>
        <a:lstStyle/>
        <a:p>
          <a:endParaRPr lang="ru-RU"/>
        </a:p>
      </dgm:t>
    </dgm:pt>
    <dgm:pt modelId="{92066CE8-387C-41B3-80BD-491877289241}">
      <dgm:prSet phldrT="[Текст]"/>
      <dgm:spPr/>
      <dgm:t>
        <a:bodyPr/>
        <a:lstStyle/>
        <a:p>
          <a:r>
            <a:rPr lang="ru-RU" dirty="0" smtClean="0"/>
            <a:t>Ушиб </a:t>
          </a:r>
          <a:endParaRPr lang="ru-RU" dirty="0"/>
        </a:p>
      </dgm:t>
    </dgm:pt>
    <dgm:pt modelId="{B3389EF5-041A-4230-9BE0-44427D645840}" type="parTrans" cxnId="{4513F0D3-6919-471A-94C1-61CCE1FA3B82}">
      <dgm:prSet/>
      <dgm:spPr/>
      <dgm:t>
        <a:bodyPr/>
        <a:lstStyle/>
        <a:p>
          <a:endParaRPr lang="ru-RU"/>
        </a:p>
      </dgm:t>
    </dgm:pt>
    <dgm:pt modelId="{7AA7B74C-0E8B-470F-A159-17F54D902DB7}" type="sibTrans" cxnId="{4513F0D3-6919-471A-94C1-61CCE1FA3B82}">
      <dgm:prSet/>
      <dgm:spPr/>
      <dgm:t>
        <a:bodyPr/>
        <a:lstStyle/>
        <a:p>
          <a:endParaRPr lang="ru-RU"/>
        </a:p>
      </dgm:t>
    </dgm:pt>
    <dgm:pt modelId="{8F345E0E-FFFC-4821-9D15-25FBA77B8D66}">
      <dgm:prSet phldrT="[Текст]"/>
      <dgm:spPr/>
      <dgm:t>
        <a:bodyPr/>
        <a:lstStyle/>
        <a:p>
          <a:r>
            <a:rPr lang="ru-RU" dirty="0" smtClean="0"/>
            <a:t>Открытая </a:t>
          </a:r>
          <a:endParaRPr lang="ru-RU" dirty="0"/>
        </a:p>
      </dgm:t>
    </dgm:pt>
    <dgm:pt modelId="{C832B143-6EB5-4C33-9244-DCED96F9CE16}" type="parTrans" cxnId="{07387849-2C54-48E6-87B7-39EFF5EE7E7E}">
      <dgm:prSet/>
      <dgm:spPr/>
      <dgm:t>
        <a:bodyPr/>
        <a:lstStyle/>
        <a:p>
          <a:endParaRPr lang="ru-RU"/>
        </a:p>
      </dgm:t>
    </dgm:pt>
    <dgm:pt modelId="{E4278989-519A-46AB-88F5-4B57E6AE6F76}" type="sibTrans" cxnId="{07387849-2C54-48E6-87B7-39EFF5EE7E7E}">
      <dgm:prSet/>
      <dgm:spPr/>
      <dgm:t>
        <a:bodyPr/>
        <a:lstStyle/>
        <a:p>
          <a:endParaRPr lang="ru-RU"/>
        </a:p>
      </dgm:t>
    </dgm:pt>
    <dgm:pt modelId="{84C6F240-4A74-46CF-9B15-DA6C0AD1CFA7}">
      <dgm:prSet/>
      <dgm:spPr/>
      <dgm:t>
        <a:bodyPr/>
        <a:lstStyle/>
        <a:p>
          <a:r>
            <a:rPr lang="ru-RU" dirty="0" err="1" smtClean="0"/>
            <a:t>Сдавление</a:t>
          </a:r>
          <a:r>
            <a:rPr lang="ru-RU" dirty="0" smtClean="0"/>
            <a:t> </a:t>
          </a:r>
          <a:endParaRPr lang="ru-RU" dirty="0"/>
        </a:p>
      </dgm:t>
    </dgm:pt>
    <dgm:pt modelId="{D6E988DC-AB3C-4D17-AC76-DC69D22D4505}" type="parTrans" cxnId="{3AD4D71D-25A4-4E97-8878-08C4FB402745}">
      <dgm:prSet/>
      <dgm:spPr/>
      <dgm:t>
        <a:bodyPr/>
        <a:lstStyle/>
        <a:p>
          <a:endParaRPr lang="ru-RU"/>
        </a:p>
      </dgm:t>
    </dgm:pt>
    <dgm:pt modelId="{46C73086-AD67-4980-925F-AB29457E0682}" type="sibTrans" cxnId="{3AD4D71D-25A4-4E97-8878-08C4FB402745}">
      <dgm:prSet/>
      <dgm:spPr/>
      <dgm:t>
        <a:bodyPr/>
        <a:lstStyle/>
        <a:p>
          <a:endParaRPr lang="ru-RU"/>
        </a:p>
      </dgm:t>
    </dgm:pt>
    <dgm:pt modelId="{078FF53D-FE7E-4DDD-B842-410E142AB298}" type="pres">
      <dgm:prSet presAssocID="{DFF08796-9919-4AEF-8EBD-D1EC22D2A19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12ED71D-6A16-4B84-8E08-FE2005F2B000}" type="pres">
      <dgm:prSet presAssocID="{F9E914D7-7210-40BD-8796-9424BD479329}" presName="hierRoot1" presStyleCnt="0"/>
      <dgm:spPr/>
    </dgm:pt>
    <dgm:pt modelId="{6DD07A80-9A2E-4ED4-A773-86A567660F39}" type="pres">
      <dgm:prSet presAssocID="{F9E914D7-7210-40BD-8796-9424BD479329}" presName="composite" presStyleCnt="0"/>
      <dgm:spPr/>
    </dgm:pt>
    <dgm:pt modelId="{F2CE1BE7-DA82-4CA3-ABF9-3B0AB9A84793}" type="pres">
      <dgm:prSet presAssocID="{F9E914D7-7210-40BD-8796-9424BD479329}" presName="background" presStyleLbl="node0" presStyleIdx="0" presStyleCnt="1"/>
      <dgm:spPr/>
    </dgm:pt>
    <dgm:pt modelId="{95420F64-B978-4D99-9B84-981911C133A2}" type="pres">
      <dgm:prSet presAssocID="{F9E914D7-7210-40BD-8796-9424BD479329}" presName="text" presStyleLbl="fgAcc0" presStyleIdx="0" presStyleCnt="1" custScaleX="1374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7D0C4E-173E-4772-B4DC-11A8F4B5145D}" type="pres">
      <dgm:prSet presAssocID="{F9E914D7-7210-40BD-8796-9424BD479329}" presName="hierChild2" presStyleCnt="0"/>
      <dgm:spPr/>
    </dgm:pt>
    <dgm:pt modelId="{027A707A-0C35-4766-8977-1293FA74FB8C}" type="pres">
      <dgm:prSet presAssocID="{100E24E9-55A8-434A-9442-497189B3F016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3115A79-81A6-4ED7-8308-ECEF06684021}" type="pres">
      <dgm:prSet presAssocID="{D2C0EA75-DA27-4690-BB55-33C9A9F81D20}" presName="hierRoot2" presStyleCnt="0"/>
      <dgm:spPr/>
    </dgm:pt>
    <dgm:pt modelId="{D0E42DBB-57DB-4785-B90B-1E3C8B5B3D73}" type="pres">
      <dgm:prSet presAssocID="{D2C0EA75-DA27-4690-BB55-33C9A9F81D20}" presName="composite2" presStyleCnt="0"/>
      <dgm:spPr/>
    </dgm:pt>
    <dgm:pt modelId="{A33B59E7-2158-435E-8AE4-F4C74DEFB5CC}" type="pres">
      <dgm:prSet presAssocID="{D2C0EA75-DA27-4690-BB55-33C9A9F81D20}" presName="background2" presStyleLbl="node2" presStyleIdx="0" presStyleCnt="2"/>
      <dgm:spPr/>
    </dgm:pt>
    <dgm:pt modelId="{7A2C0186-49FC-481D-8A4E-8AF873E6D619}" type="pres">
      <dgm:prSet presAssocID="{D2C0EA75-DA27-4690-BB55-33C9A9F81D2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69825A-AC53-4E5B-9644-36C496E6A0EA}" type="pres">
      <dgm:prSet presAssocID="{D2C0EA75-DA27-4690-BB55-33C9A9F81D20}" presName="hierChild3" presStyleCnt="0"/>
      <dgm:spPr/>
    </dgm:pt>
    <dgm:pt modelId="{9DB506FF-E2A6-4445-AD41-E443DC19A99D}" type="pres">
      <dgm:prSet presAssocID="{9203F6C6-84F5-4334-8126-2875DA535F3C}" presName="Name17" presStyleLbl="parChTrans1D3" presStyleIdx="0" presStyleCnt="3"/>
      <dgm:spPr/>
      <dgm:t>
        <a:bodyPr/>
        <a:lstStyle/>
        <a:p>
          <a:endParaRPr lang="ru-RU"/>
        </a:p>
      </dgm:t>
    </dgm:pt>
    <dgm:pt modelId="{AA869327-5AAF-4914-9462-F1B9A3DAC1FD}" type="pres">
      <dgm:prSet presAssocID="{E0C25C75-94B0-4DCB-9DB6-7EA56E5D19B5}" presName="hierRoot3" presStyleCnt="0"/>
      <dgm:spPr/>
    </dgm:pt>
    <dgm:pt modelId="{B0179D0C-20DF-4ACF-9D0B-DEDFF19693C4}" type="pres">
      <dgm:prSet presAssocID="{E0C25C75-94B0-4DCB-9DB6-7EA56E5D19B5}" presName="composite3" presStyleCnt="0"/>
      <dgm:spPr/>
    </dgm:pt>
    <dgm:pt modelId="{41FD72B2-6D56-446A-96D0-EEE3B92CDCC7}" type="pres">
      <dgm:prSet presAssocID="{E0C25C75-94B0-4DCB-9DB6-7EA56E5D19B5}" presName="background3" presStyleLbl="node3" presStyleIdx="0" presStyleCnt="3"/>
      <dgm:spPr/>
    </dgm:pt>
    <dgm:pt modelId="{8E9A8B54-3F61-47AC-A8B1-C3B05836C24A}" type="pres">
      <dgm:prSet presAssocID="{E0C25C75-94B0-4DCB-9DB6-7EA56E5D19B5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6FB500-14C4-4DE4-BE27-7BE67CB8F140}" type="pres">
      <dgm:prSet presAssocID="{E0C25C75-94B0-4DCB-9DB6-7EA56E5D19B5}" presName="hierChild4" presStyleCnt="0"/>
      <dgm:spPr/>
    </dgm:pt>
    <dgm:pt modelId="{73A11AA0-8CD0-4C34-AD75-6C1047021553}" type="pres">
      <dgm:prSet presAssocID="{B3389EF5-041A-4230-9BE0-44427D645840}" presName="Name17" presStyleLbl="parChTrans1D3" presStyleIdx="1" presStyleCnt="3"/>
      <dgm:spPr/>
      <dgm:t>
        <a:bodyPr/>
        <a:lstStyle/>
        <a:p>
          <a:endParaRPr lang="ru-RU"/>
        </a:p>
      </dgm:t>
    </dgm:pt>
    <dgm:pt modelId="{55C145C2-C30E-49AA-8D5A-25D622B78460}" type="pres">
      <dgm:prSet presAssocID="{92066CE8-387C-41B3-80BD-491877289241}" presName="hierRoot3" presStyleCnt="0"/>
      <dgm:spPr/>
    </dgm:pt>
    <dgm:pt modelId="{B0E7E493-3BAF-45D3-B30C-D3E5614F7435}" type="pres">
      <dgm:prSet presAssocID="{92066CE8-387C-41B3-80BD-491877289241}" presName="composite3" presStyleCnt="0"/>
      <dgm:spPr/>
    </dgm:pt>
    <dgm:pt modelId="{E0B13F2E-AD27-4F42-A575-539A63BD97D1}" type="pres">
      <dgm:prSet presAssocID="{92066CE8-387C-41B3-80BD-491877289241}" presName="background3" presStyleLbl="node3" presStyleIdx="1" presStyleCnt="3"/>
      <dgm:spPr/>
    </dgm:pt>
    <dgm:pt modelId="{54171F2F-9214-47E3-8871-3757C76439E1}" type="pres">
      <dgm:prSet presAssocID="{92066CE8-387C-41B3-80BD-491877289241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516B2A-7005-48D3-8F97-5AD8D518D39D}" type="pres">
      <dgm:prSet presAssocID="{92066CE8-387C-41B3-80BD-491877289241}" presName="hierChild4" presStyleCnt="0"/>
      <dgm:spPr/>
    </dgm:pt>
    <dgm:pt modelId="{F85CBED0-FB12-40B7-BCE0-DC2E5854D2CF}" type="pres">
      <dgm:prSet presAssocID="{D6E988DC-AB3C-4D17-AC76-DC69D22D4505}" presName="Name17" presStyleLbl="parChTrans1D3" presStyleIdx="2" presStyleCnt="3"/>
      <dgm:spPr/>
      <dgm:t>
        <a:bodyPr/>
        <a:lstStyle/>
        <a:p>
          <a:endParaRPr lang="ru-RU"/>
        </a:p>
      </dgm:t>
    </dgm:pt>
    <dgm:pt modelId="{127ACDC3-27D1-495B-B0DF-D041C0EAA0D4}" type="pres">
      <dgm:prSet presAssocID="{84C6F240-4A74-46CF-9B15-DA6C0AD1CFA7}" presName="hierRoot3" presStyleCnt="0"/>
      <dgm:spPr/>
    </dgm:pt>
    <dgm:pt modelId="{9322EDCB-5EBE-4C3E-8F30-6E06CF206056}" type="pres">
      <dgm:prSet presAssocID="{84C6F240-4A74-46CF-9B15-DA6C0AD1CFA7}" presName="composite3" presStyleCnt="0"/>
      <dgm:spPr/>
    </dgm:pt>
    <dgm:pt modelId="{ED494551-9186-4598-9E75-4144D49B490F}" type="pres">
      <dgm:prSet presAssocID="{84C6F240-4A74-46CF-9B15-DA6C0AD1CFA7}" presName="background3" presStyleLbl="node3" presStyleIdx="2" presStyleCnt="3"/>
      <dgm:spPr/>
    </dgm:pt>
    <dgm:pt modelId="{BE4DE2D3-7413-4C00-9A27-838EEF0DEC59}" type="pres">
      <dgm:prSet presAssocID="{84C6F240-4A74-46CF-9B15-DA6C0AD1CFA7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45FA01-5908-472F-A7C7-CDEECDFF49BF}" type="pres">
      <dgm:prSet presAssocID="{84C6F240-4A74-46CF-9B15-DA6C0AD1CFA7}" presName="hierChild4" presStyleCnt="0"/>
      <dgm:spPr/>
    </dgm:pt>
    <dgm:pt modelId="{A8537D19-3D5E-4B87-965C-AB86745E2F9F}" type="pres">
      <dgm:prSet presAssocID="{C832B143-6EB5-4C33-9244-DCED96F9CE16}" presName="Name10" presStyleLbl="parChTrans1D2" presStyleIdx="1" presStyleCnt="2"/>
      <dgm:spPr/>
      <dgm:t>
        <a:bodyPr/>
        <a:lstStyle/>
        <a:p>
          <a:endParaRPr lang="ru-RU"/>
        </a:p>
      </dgm:t>
    </dgm:pt>
    <dgm:pt modelId="{6F9BFB0B-C139-4BA7-AB11-41271A2754AC}" type="pres">
      <dgm:prSet presAssocID="{8F345E0E-FFFC-4821-9D15-25FBA77B8D66}" presName="hierRoot2" presStyleCnt="0"/>
      <dgm:spPr/>
    </dgm:pt>
    <dgm:pt modelId="{3DE453FC-FB79-4563-9957-9DF2CD128A45}" type="pres">
      <dgm:prSet presAssocID="{8F345E0E-FFFC-4821-9D15-25FBA77B8D66}" presName="composite2" presStyleCnt="0"/>
      <dgm:spPr/>
    </dgm:pt>
    <dgm:pt modelId="{D409B282-CAC2-4AE7-8E79-FDEF47F58A18}" type="pres">
      <dgm:prSet presAssocID="{8F345E0E-FFFC-4821-9D15-25FBA77B8D66}" presName="background2" presStyleLbl="node2" presStyleIdx="1" presStyleCnt="2"/>
      <dgm:spPr/>
    </dgm:pt>
    <dgm:pt modelId="{7718419B-7668-4C7B-8D98-A0D51E012768}" type="pres">
      <dgm:prSet presAssocID="{8F345E0E-FFFC-4821-9D15-25FBA77B8D6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F74295-12CF-4929-93A8-1715B1430813}" type="pres">
      <dgm:prSet presAssocID="{8F345E0E-FFFC-4821-9D15-25FBA77B8D66}" presName="hierChild3" presStyleCnt="0"/>
      <dgm:spPr/>
    </dgm:pt>
  </dgm:ptLst>
  <dgm:cxnLst>
    <dgm:cxn modelId="{3AD4D71D-25A4-4E97-8878-08C4FB402745}" srcId="{D2C0EA75-DA27-4690-BB55-33C9A9F81D20}" destId="{84C6F240-4A74-46CF-9B15-DA6C0AD1CFA7}" srcOrd="2" destOrd="0" parTransId="{D6E988DC-AB3C-4D17-AC76-DC69D22D4505}" sibTransId="{46C73086-AD67-4980-925F-AB29457E0682}"/>
    <dgm:cxn modelId="{581EC8DD-344D-4F0E-984F-0F94932C0A9A}" type="presOf" srcId="{8F345E0E-FFFC-4821-9D15-25FBA77B8D66}" destId="{7718419B-7668-4C7B-8D98-A0D51E012768}" srcOrd="0" destOrd="0" presId="urn:microsoft.com/office/officeart/2005/8/layout/hierarchy1"/>
    <dgm:cxn modelId="{C27928F9-20BF-4450-8152-0D2A3FFAB505}" type="presOf" srcId="{F9E914D7-7210-40BD-8796-9424BD479329}" destId="{95420F64-B978-4D99-9B84-981911C133A2}" srcOrd="0" destOrd="0" presId="urn:microsoft.com/office/officeart/2005/8/layout/hierarchy1"/>
    <dgm:cxn modelId="{6890DFA3-9BBD-4499-8B20-4B1703BC31D8}" srcId="{D2C0EA75-DA27-4690-BB55-33C9A9F81D20}" destId="{E0C25C75-94B0-4DCB-9DB6-7EA56E5D19B5}" srcOrd="0" destOrd="0" parTransId="{9203F6C6-84F5-4334-8126-2875DA535F3C}" sibTransId="{C5E7D4F7-9E33-4E8A-978D-A4A48ED13A81}"/>
    <dgm:cxn modelId="{0F5255DC-4153-4900-B8B2-2C7C83131075}" type="presOf" srcId="{9203F6C6-84F5-4334-8126-2875DA535F3C}" destId="{9DB506FF-E2A6-4445-AD41-E443DC19A99D}" srcOrd="0" destOrd="0" presId="urn:microsoft.com/office/officeart/2005/8/layout/hierarchy1"/>
    <dgm:cxn modelId="{14A459CF-B10B-4AB7-88A1-D53EAC341387}" type="presOf" srcId="{DFF08796-9919-4AEF-8EBD-D1EC22D2A190}" destId="{078FF53D-FE7E-4DDD-B842-410E142AB298}" srcOrd="0" destOrd="0" presId="urn:microsoft.com/office/officeart/2005/8/layout/hierarchy1"/>
    <dgm:cxn modelId="{5A2DF95E-25FD-4AB2-933F-446A345D4330}" type="presOf" srcId="{92066CE8-387C-41B3-80BD-491877289241}" destId="{54171F2F-9214-47E3-8871-3757C76439E1}" srcOrd="0" destOrd="0" presId="urn:microsoft.com/office/officeart/2005/8/layout/hierarchy1"/>
    <dgm:cxn modelId="{D4F2CA2C-A9D3-45C2-9666-A0A6A4373AAC}" type="presOf" srcId="{B3389EF5-041A-4230-9BE0-44427D645840}" destId="{73A11AA0-8CD0-4C34-AD75-6C1047021553}" srcOrd="0" destOrd="0" presId="urn:microsoft.com/office/officeart/2005/8/layout/hierarchy1"/>
    <dgm:cxn modelId="{4513F0D3-6919-471A-94C1-61CCE1FA3B82}" srcId="{D2C0EA75-DA27-4690-BB55-33C9A9F81D20}" destId="{92066CE8-387C-41B3-80BD-491877289241}" srcOrd="1" destOrd="0" parTransId="{B3389EF5-041A-4230-9BE0-44427D645840}" sibTransId="{7AA7B74C-0E8B-470F-A159-17F54D902DB7}"/>
    <dgm:cxn modelId="{3B7E893C-5669-40D9-B932-33BED348A03A}" srcId="{DFF08796-9919-4AEF-8EBD-D1EC22D2A190}" destId="{F9E914D7-7210-40BD-8796-9424BD479329}" srcOrd="0" destOrd="0" parTransId="{7316D3D6-7745-4000-B9CF-6E61FF3FEE8D}" sibTransId="{C81024FA-3CD6-4BC0-81D6-2B3741D465F3}"/>
    <dgm:cxn modelId="{07387849-2C54-48E6-87B7-39EFF5EE7E7E}" srcId="{F9E914D7-7210-40BD-8796-9424BD479329}" destId="{8F345E0E-FFFC-4821-9D15-25FBA77B8D66}" srcOrd="1" destOrd="0" parTransId="{C832B143-6EB5-4C33-9244-DCED96F9CE16}" sibTransId="{E4278989-519A-46AB-88F5-4B57E6AE6F76}"/>
    <dgm:cxn modelId="{7619C380-9D45-40E4-BDBD-942ACFAF6EE5}" type="presOf" srcId="{D2C0EA75-DA27-4690-BB55-33C9A9F81D20}" destId="{7A2C0186-49FC-481D-8A4E-8AF873E6D619}" srcOrd="0" destOrd="0" presId="urn:microsoft.com/office/officeart/2005/8/layout/hierarchy1"/>
    <dgm:cxn modelId="{581A5ECB-4EAF-4CB2-81BE-1A9BABB82F63}" type="presOf" srcId="{84C6F240-4A74-46CF-9B15-DA6C0AD1CFA7}" destId="{BE4DE2D3-7413-4C00-9A27-838EEF0DEC59}" srcOrd="0" destOrd="0" presId="urn:microsoft.com/office/officeart/2005/8/layout/hierarchy1"/>
    <dgm:cxn modelId="{676B93CA-E1DA-4EDE-B064-645D15C63483}" type="presOf" srcId="{100E24E9-55A8-434A-9442-497189B3F016}" destId="{027A707A-0C35-4766-8977-1293FA74FB8C}" srcOrd="0" destOrd="0" presId="urn:microsoft.com/office/officeart/2005/8/layout/hierarchy1"/>
    <dgm:cxn modelId="{D5803E64-B4EF-4B43-ACF7-E9674F5A5461}" type="presOf" srcId="{D6E988DC-AB3C-4D17-AC76-DC69D22D4505}" destId="{F85CBED0-FB12-40B7-BCE0-DC2E5854D2CF}" srcOrd="0" destOrd="0" presId="urn:microsoft.com/office/officeart/2005/8/layout/hierarchy1"/>
    <dgm:cxn modelId="{E66E0F9B-EDDF-4F58-838A-C9133FAA2FEE}" srcId="{F9E914D7-7210-40BD-8796-9424BD479329}" destId="{D2C0EA75-DA27-4690-BB55-33C9A9F81D20}" srcOrd="0" destOrd="0" parTransId="{100E24E9-55A8-434A-9442-497189B3F016}" sibTransId="{5341DE00-D30E-4227-BAE7-41622FECE265}"/>
    <dgm:cxn modelId="{2575F354-09F2-47CA-AA91-73036D982328}" type="presOf" srcId="{C832B143-6EB5-4C33-9244-DCED96F9CE16}" destId="{A8537D19-3D5E-4B87-965C-AB86745E2F9F}" srcOrd="0" destOrd="0" presId="urn:microsoft.com/office/officeart/2005/8/layout/hierarchy1"/>
    <dgm:cxn modelId="{2C1BA697-AAF9-4102-85C4-267E624098CC}" type="presOf" srcId="{E0C25C75-94B0-4DCB-9DB6-7EA56E5D19B5}" destId="{8E9A8B54-3F61-47AC-A8B1-C3B05836C24A}" srcOrd="0" destOrd="0" presId="urn:microsoft.com/office/officeart/2005/8/layout/hierarchy1"/>
    <dgm:cxn modelId="{3576F8A6-CA2C-40B3-B7AF-B2A09E869D5B}" type="presParOf" srcId="{078FF53D-FE7E-4DDD-B842-410E142AB298}" destId="{F12ED71D-6A16-4B84-8E08-FE2005F2B000}" srcOrd="0" destOrd="0" presId="urn:microsoft.com/office/officeart/2005/8/layout/hierarchy1"/>
    <dgm:cxn modelId="{F261D04A-8912-4201-B500-2F2F9048A573}" type="presParOf" srcId="{F12ED71D-6A16-4B84-8E08-FE2005F2B000}" destId="{6DD07A80-9A2E-4ED4-A773-86A567660F39}" srcOrd="0" destOrd="0" presId="urn:microsoft.com/office/officeart/2005/8/layout/hierarchy1"/>
    <dgm:cxn modelId="{E5130364-7A67-4ACC-8414-CE0D654D9D5D}" type="presParOf" srcId="{6DD07A80-9A2E-4ED4-A773-86A567660F39}" destId="{F2CE1BE7-DA82-4CA3-ABF9-3B0AB9A84793}" srcOrd="0" destOrd="0" presId="urn:microsoft.com/office/officeart/2005/8/layout/hierarchy1"/>
    <dgm:cxn modelId="{36824932-8A23-4033-8215-144C33AC45C7}" type="presParOf" srcId="{6DD07A80-9A2E-4ED4-A773-86A567660F39}" destId="{95420F64-B978-4D99-9B84-981911C133A2}" srcOrd="1" destOrd="0" presId="urn:microsoft.com/office/officeart/2005/8/layout/hierarchy1"/>
    <dgm:cxn modelId="{22B0C3A3-32F1-4D14-99EA-CA34854EA1E9}" type="presParOf" srcId="{F12ED71D-6A16-4B84-8E08-FE2005F2B000}" destId="{E87D0C4E-173E-4772-B4DC-11A8F4B5145D}" srcOrd="1" destOrd="0" presId="urn:microsoft.com/office/officeart/2005/8/layout/hierarchy1"/>
    <dgm:cxn modelId="{89B18F57-1365-4AC1-A9C3-04901F8390D8}" type="presParOf" srcId="{E87D0C4E-173E-4772-B4DC-11A8F4B5145D}" destId="{027A707A-0C35-4766-8977-1293FA74FB8C}" srcOrd="0" destOrd="0" presId="urn:microsoft.com/office/officeart/2005/8/layout/hierarchy1"/>
    <dgm:cxn modelId="{DDCBD4FC-D1BD-4EF2-AA27-CFDCBEC868AE}" type="presParOf" srcId="{E87D0C4E-173E-4772-B4DC-11A8F4B5145D}" destId="{73115A79-81A6-4ED7-8308-ECEF06684021}" srcOrd="1" destOrd="0" presId="urn:microsoft.com/office/officeart/2005/8/layout/hierarchy1"/>
    <dgm:cxn modelId="{88020BA5-E8B5-448E-A201-7BA346B33C6B}" type="presParOf" srcId="{73115A79-81A6-4ED7-8308-ECEF06684021}" destId="{D0E42DBB-57DB-4785-B90B-1E3C8B5B3D73}" srcOrd="0" destOrd="0" presId="urn:microsoft.com/office/officeart/2005/8/layout/hierarchy1"/>
    <dgm:cxn modelId="{8EC2E8AB-30A9-4069-9B5A-1B87E66A83CB}" type="presParOf" srcId="{D0E42DBB-57DB-4785-B90B-1E3C8B5B3D73}" destId="{A33B59E7-2158-435E-8AE4-F4C74DEFB5CC}" srcOrd="0" destOrd="0" presId="urn:microsoft.com/office/officeart/2005/8/layout/hierarchy1"/>
    <dgm:cxn modelId="{A14EE6BE-6069-4270-B8D4-55B68E35B7BB}" type="presParOf" srcId="{D0E42DBB-57DB-4785-B90B-1E3C8B5B3D73}" destId="{7A2C0186-49FC-481D-8A4E-8AF873E6D619}" srcOrd="1" destOrd="0" presId="urn:microsoft.com/office/officeart/2005/8/layout/hierarchy1"/>
    <dgm:cxn modelId="{17F1F6CE-CFA5-4901-9B67-0532FF685635}" type="presParOf" srcId="{73115A79-81A6-4ED7-8308-ECEF06684021}" destId="{BE69825A-AC53-4E5B-9644-36C496E6A0EA}" srcOrd="1" destOrd="0" presId="urn:microsoft.com/office/officeart/2005/8/layout/hierarchy1"/>
    <dgm:cxn modelId="{5504A9BD-6298-44BB-BD31-3412CA21F5AE}" type="presParOf" srcId="{BE69825A-AC53-4E5B-9644-36C496E6A0EA}" destId="{9DB506FF-E2A6-4445-AD41-E443DC19A99D}" srcOrd="0" destOrd="0" presId="urn:microsoft.com/office/officeart/2005/8/layout/hierarchy1"/>
    <dgm:cxn modelId="{9A86E86A-1249-4D4F-B124-A8CC3461A851}" type="presParOf" srcId="{BE69825A-AC53-4E5B-9644-36C496E6A0EA}" destId="{AA869327-5AAF-4914-9462-F1B9A3DAC1FD}" srcOrd="1" destOrd="0" presId="urn:microsoft.com/office/officeart/2005/8/layout/hierarchy1"/>
    <dgm:cxn modelId="{204DA81E-0F0E-41C3-B72D-C48CBCC5D085}" type="presParOf" srcId="{AA869327-5AAF-4914-9462-F1B9A3DAC1FD}" destId="{B0179D0C-20DF-4ACF-9D0B-DEDFF19693C4}" srcOrd="0" destOrd="0" presId="urn:microsoft.com/office/officeart/2005/8/layout/hierarchy1"/>
    <dgm:cxn modelId="{44079966-DBB3-4D39-B2E4-A6C7D05170C3}" type="presParOf" srcId="{B0179D0C-20DF-4ACF-9D0B-DEDFF19693C4}" destId="{41FD72B2-6D56-446A-96D0-EEE3B92CDCC7}" srcOrd="0" destOrd="0" presId="urn:microsoft.com/office/officeart/2005/8/layout/hierarchy1"/>
    <dgm:cxn modelId="{ABABB4F5-8B4E-4F06-A32B-F159517E7B38}" type="presParOf" srcId="{B0179D0C-20DF-4ACF-9D0B-DEDFF19693C4}" destId="{8E9A8B54-3F61-47AC-A8B1-C3B05836C24A}" srcOrd="1" destOrd="0" presId="urn:microsoft.com/office/officeart/2005/8/layout/hierarchy1"/>
    <dgm:cxn modelId="{DEA5A568-647A-4AE7-A42E-9F19F9DEE0F8}" type="presParOf" srcId="{AA869327-5AAF-4914-9462-F1B9A3DAC1FD}" destId="{236FB500-14C4-4DE4-BE27-7BE67CB8F140}" srcOrd="1" destOrd="0" presId="urn:microsoft.com/office/officeart/2005/8/layout/hierarchy1"/>
    <dgm:cxn modelId="{7937E1C6-7BBB-4406-8899-E00B82D383BF}" type="presParOf" srcId="{BE69825A-AC53-4E5B-9644-36C496E6A0EA}" destId="{73A11AA0-8CD0-4C34-AD75-6C1047021553}" srcOrd="2" destOrd="0" presId="urn:microsoft.com/office/officeart/2005/8/layout/hierarchy1"/>
    <dgm:cxn modelId="{494CF282-92E2-4C31-A958-83CB3559D5E4}" type="presParOf" srcId="{BE69825A-AC53-4E5B-9644-36C496E6A0EA}" destId="{55C145C2-C30E-49AA-8D5A-25D622B78460}" srcOrd="3" destOrd="0" presId="urn:microsoft.com/office/officeart/2005/8/layout/hierarchy1"/>
    <dgm:cxn modelId="{9F453756-15F5-4D93-B0C5-F8773CAD4483}" type="presParOf" srcId="{55C145C2-C30E-49AA-8D5A-25D622B78460}" destId="{B0E7E493-3BAF-45D3-B30C-D3E5614F7435}" srcOrd="0" destOrd="0" presId="urn:microsoft.com/office/officeart/2005/8/layout/hierarchy1"/>
    <dgm:cxn modelId="{D585B775-3683-4A47-A200-5C3113ECB8AF}" type="presParOf" srcId="{B0E7E493-3BAF-45D3-B30C-D3E5614F7435}" destId="{E0B13F2E-AD27-4F42-A575-539A63BD97D1}" srcOrd="0" destOrd="0" presId="urn:microsoft.com/office/officeart/2005/8/layout/hierarchy1"/>
    <dgm:cxn modelId="{87CE9B58-0E07-4F55-A833-3E3D9F442705}" type="presParOf" srcId="{B0E7E493-3BAF-45D3-B30C-D3E5614F7435}" destId="{54171F2F-9214-47E3-8871-3757C76439E1}" srcOrd="1" destOrd="0" presId="urn:microsoft.com/office/officeart/2005/8/layout/hierarchy1"/>
    <dgm:cxn modelId="{B660F0D7-897B-4095-994F-1C9A9F0B8444}" type="presParOf" srcId="{55C145C2-C30E-49AA-8D5A-25D622B78460}" destId="{8D516B2A-7005-48D3-8F97-5AD8D518D39D}" srcOrd="1" destOrd="0" presId="urn:microsoft.com/office/officeart/2005/8/layout/hierarchy1"/>
    <dgm:cxn modelId="{DD0094F3-D4CD-4B5F-8E76-E05C2F16D42C}" type="presParOf" srcId="{BE69825A-AC53-4E5B-9644-36C496E6A0EA}" destId="{F85CBED0-FB12-40B7-BCE0-DC2E5854D2CF}" srcOrd="4" destOrd="0" presId="urn:microsoft.com/office/officeart/2005/8/layout/hierarchy1"/>
    <dgm:cxn modelId="{3F1BF3C6-21AA-4032-B159-3B0AD576AC45}" type="presParOf" srcId="{BE69825A-AC53-4E5B-9644-36C496E6A0EA}" destId="{127ACDC3-27D1-495B-B0DF-D041C0EAA0D4}" srcOrd="5" destOrd="0" presId="urn:microsoft.com/office/officeart/2005/8/layout/hierarchy1"/>
    <dgm:cxn modelId="{399571E0-ADDA-4307-8794-DDEB77DE5E8B}" type="presParOf" srcId="{127ACDC3-27D1-495B-B0DF-D041C0EAA0D4}" destId="{9322EDCB-5EBE-4C3E-8F30-6E06CF206056}" srcOrd="0" destOrd="0" presId="urn:microsoft.com/office/officeart/2005/8/layout/hierarchy1"/>
    <dgm:cxn modelId="{85058B3C-AC3A-4F6E-B6DE-41779ACA841A}" type="presParOf" srcId="{9322EDCB-5EBE-4C3E-8F30-6E06CF206056}" destId="{ED494551-9186-4598-9E75-4144D49B490F}" srcOrd="0" destOrd="0" presId="urn:microsoft.com/office/officeart/2005/8/layout/hierarchy1"/>
    <dgm:cxn modelId="{42515ADD-5E89-4913-AA2C-F3C94399599D}" type="presParOf" srcId="{9322EDCB-5EBE-4C3E-8F30-6E06CF206056}" destId="{BE4DE2D3-7413-4C00-9A27-838EEF0DEC59}" srcOrd="1" destOrd="0" presId="urn:microsoft.com/office/officeart/2005/8/layout/hierarchy1"/>
    <dgm:cxn modelId="{3AC69B7C-B148-4B4F-856C-DA2375240908}" type="presParOf" srcId="{127ACDC3-27D1-495B-B0DF-D041C0EAA0D4}" destId="{3545FA01-5908-472F-A7C7-CDEECDFF49BF}" srcOrd="1" destOrd="0" presId="urn:microsoft.com/office/officeart/2005/8/layout/hierarchy1"/>
    <dgm:cxn modelId="{0F8EB995-91CE-4EDF-A0D1-37FDD4BC85B5}" type="presParOf" srcId="{E87D0C4E-173E-4772-B4DC-11A8F4B5145D}" destId="{A8537D19-3D5E-4B87-965C-AB86745E2F9F}" srcOrd="2" destOrd="0" presId="urn:microsoft.com/office/officeart/2005/8/layout/hierarchy1"/>
    <dgm:cxn modelId="{87554A78-6E78-4D08-AFE5-CA7A19E0BD72}" type="presParOf" srcId="{E87D0C4E-173E-4772-B4DC-11A8F4B5145D}" destId="{6F9BFB0B-C139-4BA7-AB11-41271A2754AC}" srcOrd="3" destOrd="0" presId="urn:microsoft.com/office/officeart/2005/8/layout/hierarchy1"/>
    <dgm:cxn modelId="{7B57135E-9784-4E25-B440-6D5921F27988}" type="presParOf" srcId="{6F9BFB0B-C139-4BA7-AB11-41271A2754AC}" destId="{3DE453FC-FB79-4563-9957-9DF2CD128A45}" srcOrd="0" destOrd="0" presId="urn:microsoft.com/office/officeart/2005/8/layout/hierarchy1"/>
    <dgm:cxn modelId="{1DD98F43-6C97-4729-A838-5F4B4AC5B79B}" type="presParOf" srcId="{3DE453FC-FB79-4563-9957-9DF2CD128A45}" destId="{D409B282-CAC2-4AE7-8E79-FDEF47F58A18}" srcOrd="0" destOrd="0" presId="urn:microsoft.com/office/officeart/2005/8/layout/hierarchy1"/>
    <dgm:cxn modelId="{5F5DF57B-9FCE-424C-AA59-8348ECF9BEEA}" type="presParOf" srcId="{3DE453FC-FB79-4563-9957-9DF2CD128A45}" destId="{7718419B-7668-4C7B-8D98-A0D51E012768}" srcOrd="1" destOrd="0" presId="urn:microsoft.com/office/officeart/2005/8/layout/hierarchy1"/>
    <dgm:cxn modelId="{D37371A8-3C0E-49E4-8850-A77431640459}" type="presParOf" srcId="{6F9BFB0B-C139-4BA7-AB11-41271A2754AC}" destId="{BCF74295-12CF-4929-93A8-1715B1430813}" srcOrd="1" destOrd="0" presId="urn:microsoft.com/office/officeart/2005/8/layout/hierarchy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2B12F8D-7B89-4451-BAB0-2C5B232AEB5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08F352-91AD-4B4B-AB89-72EBC0A50891}">
      <dgm:prSet phldrT="[Текст]"/>
      <dgm:spPr/>
      <dgm:t>
        <a:bodyPr/>
        <a:lstStyle/>
        <a:p>
          <a:r>
            <a:rPr lang="ru-RU" dirty="0" smtClean="0"/>
            <a:t>Потеря сознания</a:t>
          </a:r>
          <a:endParaRPr lang="ru-RU" dirty="0"/>
        </a:p>
      </dgm:t>
    </dgm:pt>
    <dgm:pt modelId="{CF39486E-5C8D-4C08-A6FE-9E831293C8E5}" type="parTrans" cxnId="{95CC9FE5-9072-4770-BBED-2711BB91D929}">
      <dgm:prSet/>
      <dgm:spPr/>
      <dgm:t>
        <a:bodyPr/>
        <a:lstStyle/>
        <a:p>
          <a:endParaRPr lang="ru-RU"/>
        </a:p>
      </dgm:t>
    </dgm:pt>
    <dgm:pt modelId="{3E87CAF1-EAD7-4F1C-A1DE-1070E264EA10}" type="sibTrans" cxnId="{95CC9FE5-9072-4770-BBED-2711BB91D929}">
      <dgm:prSet/>
      <dgm:spPr/>
      <dgm:t>
        <a:bodyPr/>
        <a:lstStyle/>
        <a:p>
          <a:endParaRPr lang="ru-RU"/>
        </a:p>
      </dgm:t>
    </dgm:pt>
    <dgm:pt modelId="{EFAA1ED5-29DD-4DB3-A43C-5E71D0C36A9C}">
      <dgm:prSet phldrT="[Текст]"/>
      <dgm:spPr/>
      <dgm:t>
        <a:bodyPr/>
        <a:lstStyle/>
        <a:p>
          <a:r>
            <a:rPr lang="ru-RU" dirty="0" smtClean="0"/>
            <a:t>Тошнота или рвота</a:t>
          </a:r>
          <a:endParaRPr lang="ru-RU" dirty="0"/>
        </a:p>
      </dgm:t>
    </dgm:pt>
    <dgm:pt modelId="{04261ACC-155B-4529-83AC-4207A0679D18}" type="parTrans" cxnId="{9A45DBA8-3EFC-44F9-8D68-EB16517EDCAF}">
      <dgm:prSet/>
      <dgm:spPr/>
      <dgm:t>
        <a:bodyPr/>
        <a:lstStyle/>
        <a:p>
          <a:endParaRPr lang="ru-RU"/>
        </a:p>
      </dgm:t>
    </dgm:pt>
    <dgm:pt modelId="{38765248-D2B0-4846-A8D3-F9DC0F4D8179}" type="sibTrans" cxnId="{9A45DBA8-3EFC-44F9-8D68-EB16517EDCAF}">
      <dgm:prSet/>
      <dgm:spPr/>
      <dgm:t>
        <a:bodyPr/>
        <a:lstStyle/>
        <a:p>
          <a:endParaRPr lang="ru-RU"/>
        </a:p>
      </dgm:t>
    </dgm:pt>
    <dgm:pt modelId="{8EAA18D5-664D-4FAD-931E-72E2E63668FD}">
      <dgm:prSet phldrT="[Текст]"/>
      <dgm:spPr/>
      <dgm:t>
        <a:bodyPr/>
        <a:lstStyle/>
        <a:p>
          <a:r>
            <a:rPr lang="ru-RU" dirty="0" smtClean="0"/>
            <a:t>Ретроградная амнезия</a:t>
          </a:r>
          <a:endParaRPr lang="ru-RU" dirty="0"/>
        </a:p>
      </dgm:t>
    </dgm:pt>
    <dgm:pt modelId="{397210DF-4911-4485-B1EE-473B6038BAF2}" type="parTrans" cxnId="{3CBCF6D2-C977-4646-95EC-D4430D2D92CE}">
      <dgm:prSet/>
      <dgm:spPr/>
      <dgm:t>
        <a:bodyPr/>
        <a:lstStyle/>
        <a:p>
          <a:endParaRPr lang="ru-RU"/>
        </a:p>
      </dgm:t>
    </dgm:pt>
    <dgm:pt modelId="{E22D147E-105E-416A-8704-8B6E97B385F7}" type="sibTrans" cxnId="{3CBCF6D2-C977-4646-95EC-D4430D2D92CE}">
      <dgm:prSet/>
      <dgm:spPr/>
      <dgm:t>
        <a:bodyPr/>
        <a:lstStyle/>
        <a:p>
          <a:endParaRPr lang="ru-RU"/>
        </a:p>
      </dgm:t>
    </dgm:pt>
    <dgm:pt modelId="{ECA9FE5C-41EE-48FE-ABEE-E70AA5FA16D1}" type="pres">
      <dgm:prSet presAssocID="{12B12F8D-7B89-4451-BAB0-2C5B232AEB5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F52939-8B9E-47C7-8011-DCBF789DC785}" type="pres">
      <dgm:prSet presAssocID="{0F08F352-91AD-4B4B-AB89-72EBC0A5089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81B60-A02C-4D3F-B319-3A79417B4B04}" type="pres">
      <dgm:prSet presAssocID="{3E87CAF1-EAD7-4F1C-A1DE-1070E264EA10}" presName="sibTrans" presStyleCnt="0"/>
      <dgm:spPr/>
    </dgm:pt>
    <dgm:pt modelId="{53C7A9EC-D8C4-4867-AEFF-DF26755350C8}" type="pres">
      <dgm:prSet presAssocID="{EFAA1ED5-29DD-4DB3-A43C-5E71D0C36A9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7D207D-8DCC-448B-9C52-0191DFD5F533}" type="pres">
      <dgm:prSet presAssocID="{38765248-D2B0-4846-A8D3-F9DC0F4D8179}" presName="sibTrans" presStyleCnt="0"/>
      <dgm:spPr/>
    </dgm:pt>
    <dgm:pt modelId="{906BC16C-848E-4312-8183-30A954DCC6A5}" type="pres">
      <dgm:prSet presAssocID="{8EAA18D5-664D-4FAD-931E-72E2E63668F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68645D-6EDE-47C0-AF03-07B20BE2CF19}" type="presOf" srcId="{8EAA18D5-664D-4FAD-931E-72E2E63668FD}" destId="{906BC16C-848E-4312-8183-30A954DCC6A5}" srcOrd="0" destOrd="0" presId="urn:microsoft.com/office/officeart/2005/8/layout/default"/>
    <dgm:cxn modelId="{3CBCF6D2-C977-4646-95EC-D4430D2D92CE}" srcId="{12B12F8D-7B89-4451-BAB0-2C5B232AEB51}" destId="{8EAA18D5-664D-4FAD-931E-72E2E63668FD}" srcOrd="2" destOrd="0" parTransId="{397210DF-4911-4485-B1EE-473B6038BAF2}" sibTransId="{E22D147E-105E-416A-8704-8B6E97B385F7}"/>
    <dgm:cxn modelId="{AADB40B0-B6A6-46A0-B4BB-F3234D0B8BE2}" type="presOf" srcId="{12B12F8D-7B89-4451-BAB0-2C5B232AEB51}" destId="{ECA9FE5C-41EE-48FE-ABEE-E70AA5FA16D1}" srcOrd="0" destOrd="0" presId="urn:microsoft.com/office/officeart/2005/8/layout/default"/>
    <dgm:cxn modelId="{95CC9FE5-9072-4770-BBED-2711BB91D929}" srcId="{12B12F8D-7B89-4451-BAB0-2C5B232AEB51}" destId="{0F08F352-91AD-4B4B-AB89-72EBC0A50891}" srcOrd="0" destOrd="0" parTransId="{CF39486E-5C8D-4C08-A6FE-9E831293C8E5}" sibTransId="{3E87CAF1-EAD7-4F1C-A1DE-1070E264EA10}"/>
    <dgm:cxn modelId="{9A45DBA8-3EFC-44F9-8D68-EB16517EDCAF}" srcId="{12B12F8D-7B89-4451-BAB0-2C5B232AEB51}" destId="{EFAA1ED5-29DD-4DB3-A43C-5E71D0C36A9C}" srcOrd="1" destOrd="0" parTransId="{04261ACC-155B-4529-83AC-4207A0679D18}" sibTransId="{38765248-D2B0-4846-A8D3-F9DC0F4D8179}"/>
    <dgm:cxn modelId="{8E981B06-F22A-4AA0-B1A8-B78760701FE5}" type="presOf" srcId="{EFAA1ED5-29DD-4DB3-A43C-5E71D0C36A9C}" destId="{53C7A9EC-D8C4-4867-AEFF-DF26755350C8}" srcOrd="0" destOrd="0" presId="urn:microsoft.com/office/officeart/2005/8/layout/default"/>
    <dgm:cxn modelId="{F5C21C85-D657-4EE3-9E22-C0747F3438C4}" type="presOf" srcId="{0F08F352-91AD-4B4B-AB89-72EBC0A50891}" destId="{05F52939-8B9E-47C7-8011-DCBF789DC785}" srcOrd="0" destOrd="0" presId="urn:microsoft.com/office/officeart/2005/8/layout/default"/>
    <dgm:cxn modelId="{D996525E-2D45-407A-AD05-ADDFBB0738DB}" type="presParOf" srcId="{ECA9FE5C-41EE-48FE-ABEE-E70AA5FA16D1}" destId="{05F52939-8B9E-47C7-8011-DCBF789DC785}" srcOrd="0" destOrd="0" presId="urn:microsoft.com/office/officeart/2005/8/layout/default"/>
    <dgm:cxn modelId="{82F15ED2-D65C-423B-95FD-486E5FBB9EA4}" type="presParOf" srcId="{ECA9FE5C-41EE-48FE-ABEE-E70AA5FA16D1}" destId="{A1D81B60-A02C-4D3F-B319-3A79417B4B04}" srcOrd="1" destOrd="0" presId="urn:microsoft.com/office/officeart/2005/8/layout/default"/>
    <dgm:cxn modelId="{C3785048-1DA5-445D-87C3-89762B1333CA}" type="presParOf" srcId="{ECA9FE5C-41EE-48FE-ABEE-E70AA5FA16D1}" destId="{53C7A9EC-D8C4-4867-AEFF-DF26755350C8}" srcOrd="2" destOrd="0" presId="urn:microsoft.com/office/officeart/2005/8/layout/default"/>
    <dgm:cxn modelId="{D414594A-FBCA-4D3C-9429-CDB316C17F56}" type="presParOf" srcId="{ECA9FE5C-41EE-48FE-ABEE-E70AA5FA16D1}" destId="{207D207D-8DCC-448B-9C52-0191DFD5F533}" srcOrd="3" destOrd="0" presId="urn:microsoft.com/office/officeart/2005/8/layout/default"/>
    <dgm:cxn modelId="{D7C5DD27-DF41-4728-97A2-CF3C12CDC712}" type="presParOf" srcId="{ECA9FE5C-41EE-48FE-ABEE-E70AA5FA16D1}" destId="{906BC16C-848E-4312-8183-30A954DCC6A5}" srcOrd="4" destOrd="0" presId="urn:microsoft.com/office/officeart/2005/8/layout/default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5AD2C1B-5F5B-452A-A743-BC0EB0C922C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C936FE-1292-4CFC-8F2D-52649FF9F750}">
      <dgm:prSet phldrT="[Текст]"/>
      <dgm:spPr/>
      <dgm:t>
        <a:bodyPr/>
        <a:lstStyle/>
        <a:p>
          <a:r>
            <a:rPr lang="ru-RU" b="1" dirty="0" smtClean="0"/>
            <a:t>Потеря сознания</a:t>
          </a:r>
          <a:endParaRPr lang="ru-RU" b="1" dirty="0"/>
        </a:p>
      </dgm:t>
    </dgm:pt>
    <dgm:pt modelId="{23B5C370-6A29-4FA4-8CE9-C8B64748F0A7}" type="parTrans" cxnId="{46DF2834-22C6-4573-AE41-F1B11E0E3C5F}">
      <dgm:prSet/>
      <dgm:spPr/>
      <dgm:t>
        <a:bodyPr/>
        <a:lstStyle/>
        <a:p>
          <a:endParaRPr lang="ru-RU"/>
        </a:p>
      </dgm:t>
    </dgm:pt>
    <dgm:pt modelId="{344DBAE3-3DF5-433D-A172-B1847753076B}" type="sibTrans" cxnId="{46DF2834-22C6-4573-AE41-F1B11E0E3C5F}">
      <dgm:prSet/>
      <dgm:spPr/>
      <dgm:t>
        <a:bodyPr/>
        <a:lstStyle/>
        <a:p>
          <a:endParaRPr lang="ru-RU"/>
        </a:p>
      </dgm:t>
    </dgm:pt>
    <dgm:pt modelId="{71C8A5C2-1D87-417C-BCFF-091DD665A64D}">
      <dgm:prSet phldrT="[Текст]"/>
      <dgm:spPr/>
      <dgm:t>
        <a:bodyPr/>
        <a:lstStyle/>
        <a:p>
          <a:r>
            <a:rPr lang="ru-RU" b="1" dirty="0" smtClean="0"/>
            <a:t>Тошнота, рвота</a:t>
          </a:r>
          <a:endParaRPr lang="ru-RU" b="1" dirty="0"/>
        </a:p>
      </dgm:t>
    </dgm:pt>
    <dgm:pt modelId="{6B7B9A79-815F-472F-907E-8E37581C3D59}" type="parTrans" cxnId="{ADD46B7D-BCE1-45F2-B763-41A52459A05B}">
      <dgm:prSet/>
      <dgm:spPr/>
      <dgm:t>
        <a:bodyPr/>
        <a:lstStyle/>
        <a:p>
          <a:endParaRPr lang="ru-RU"/>
        </a:p>
      </dgm:t>
    </dgm:pt>
    <dgm:pt modelId="{B0FAFD3B-E259-4F42-80DD-CCAF1A085554}" type="sibTrans" cxnId="{ADD46B7D-BCE1-45F2-B763-41A52459A05B}">
      <dgm:prSet/>
      <dgm:spPr/>
      <dgm:t>
        <a:bodyPr/>
        <a:lstStyle/>
        <a:p>
          <a:endParaRPr lang="ru-RU"/>
        </a:p>
      </dgm:t>
    </dgm:pt>
    <dgm:pt modelId="{A21ABA1C-3451-4BEE-9E96-7A82E23D8D31}">
      <dgm:prSet phldrT="[Текст]"/>
      <dgm:spPr/>
      <dgm:t>
        <a:bodyPr/>
        <a:lstStyle/>
        <a:p>
          <a:r>
            <a:rPr lang="ru-RU" b="1" dirty="0" smtClean="0"/>
            <a:t>Неврологические  нарушения</a:t>
          </a:r>
          <a:endParaRPr lang="ru-RU" b="1" dirty="0"/>
        </a:p>
      </dgm:t>
    </dgm:pt>
    <dgm:pt modelId="{30778B18-CB4D-4CBA-B7A4-974B58616012}" type="parTrans" cxnId="{92B17891-0B90-4ED9-9F3E-D2107A1F1D44}">
      <dgm:prSet/>
      <dgm:spPr/>
      <dgm:t>
        <a:bodyPr/>
        <a:lstStyle/>
        <a:p>
          <a:endParaRPr lang="ru-RU"/>
        </a:p>
      </dgm:t>
    </dgm:pt>
    <dgm:pt modelId="{1B28EFBC-BF10-4665-943A-09FCB3B19F4A}" type="sibTrans" cxnId="{92B17891-0B90-4ED9-9F3E-D2107A1F1D44}">
      <dgm:prSet/>
      <dgm:spPr/>
      <dgm:t>
        <a:bodyPr/>
        <a:lstStyle/>
        <a:p>
          <a:endParaRPr lang="ru-RU"/>
        </a:p>
      </dgm:t>
    </dgm:pt>
    <dgm:pt modelId="{1526192F-B227-4ABB-9C4E-52FB513AD56E}">
      <dgm:prSet phldrT="[Текст]"/>
      <dgm:spPr/>
      <dgm:t>
        <a:bodyPr/>
        <a:lstStyle/>
        <a:p>
          <a:r>
            <a:rPr lang="ru-RU" b="1" dirty="0" smtClean="0"/>
            <a:t>Нарушения функции жизненно важных органов</a:t>
          </a:r>
          <a:endParaRPr lang="ru-RU" b="1" dirty="0"/>
        </a:p>
      </dgm:t>
    </dgm:pt>
    <dgm:pt modelId="{A7DDE27F-AE38-4D6B-99E4-59937220D19D}" type="parTrans" cxnId="{06F5D8B5-32B9-4477-9644-3D403990517B}">
      <dgm:prSet/>
      <dgm:spPr/>
      <dgm:t>
        <a:bodyPr/>
        <a:lstStyle/>
        <a:p>
          <a:endParaRPr lang="ru-RU"/>
        </a:p>
      </dgm:t>
    </dgm:pt>
    <dgm:pt modelId="{9CCA03BA-90FF-43D2-873B-19B2246BBB1D}" type="sibTrans" cxnId="{06F5D8B5-32B9-4477-9644-3D403990517B}">
      <dgm:prSet/>
      <dgm:spPr/>
      <dgm:t>
        <a:bodyPr/>
        <a:lstStyle/>
        <a:p>
          <a:endParaRPr lang="ru-RU"/>
        </a:p>
      </dgm:t>
    </dgm:pt>
    <dgm:pt modelId="{EEF57610-E843-413C-9234-4846C8526E5F}" type="pres">
      <dgm:prSet presAssocID="{95AD2C1B-5F5B-452A-A743-BC0EB0C922C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CC3F8F-0DD2-4212-B9BE-2412D1D6FB80}" type="pres">
      <dgm:prSet presAssocID="{40C936FE-1292-4CFC-8F2D-52649FF9F75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CB9071-A36E-413B-AA40-FC9F11DEA32A}" type="pres">
      <dgm:prSet presAssocID="{344DBAE3-3DF5-433D-A172-B1847753076B}" presName="sibTrans" presStyleCnt="0"/>
      <dgm:spPr/>
    </dgm:pt>
    <dgm:pt modelId="{645B4D9C-126D-4D2C-8E0C-18F7C5788624}" type="pres">
      <dgm:prSet presAssocID="{71C8A5C2-1D87-417C-BCFF-091DD665A64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98ABCF-FFB4-41BC-A68E-19BAB0C51968}" type="pres">
      <dgm:prSet presAssocID="{B0FAFD3B-E259-4F42-80DD-CCAF1A085554}" presName="sibTrans" presStyleCnt="0"/>
      <dgm:spPr/>
    </dgm:pt>
    <dgm:pt modelId="{CB3279A1-4E20-47A8-9693-9DCC9C980D37}" type="pres">
      <dgm:prSet presAssocID="{A21ABA1C-3451-4BEE-9E96-7A82E23D8D3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CB4A6-53F5-4554-8206-6CD5C80F3308}" type="pres">
      <dgm:prSet presAssocID="{1B28EFBC-BF10-4665-943A-09FCB3B19F4A}" presName="sibTrans" presStyleCnt="0"/>
      <dgm:spPr/>
    </dgm:pt>
    <dgm:pt modelId="{98D1FDD4-48C6-48C8-86A3-5D8E2C8B6482}" type="pres">
      <dgm:prSet presAssocID="{1526192F-B227-4ABB-9C4E-52FB513AD56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3EB12F-C5DF-4D79-B80D-01D53276E38B}" type="presOf" srcId="{1526192F-B227-4ABB-9C4E-52FB513AD56E}" destId="{98D1FDD4-48C6-48C8-86A3-5D8E2C8B6482}" srcOrd="0" destOrd="0" presId="urn:microsoft.com/office/officeart/2005/8/layout/default"/>
    <dgm:cxn modelId="{ADD46B7D-BCE1-45F2-B763-41A52459A05B}" srcId="{95AD2C1B-5F5B-452A-A743-BC0EB0C922C8}" destId="{71C8A5C2-1D87-417C-BCFF-091DD665A64D}" srcOrd="1" destOrd="0" parTransId="{6B7B9A79-815F-472F-907E-8E37581C3D59}" sibTransId="{B0FAFD3B-E259-4F42-80DD-CCAF1A085554}"/>
    <dgm:cxn modelId="{C1A78F2D-301A-4152-9001-B8AA3F5B2605}" type="presOf" srcId="{A21ABA1C-3451-4BEE-9E96-7A82E23D8D31}" destId="{CB3279A1-4E20-47A8-9693-9DCC9C980D37}" srcOrd="0" destOrd="0" presId="urn:microsoft.com/office/officeart/2005/8/layout/default"/>
    <dgm:cxn modelId="{49514999-AF84-4C82-8B05-03CC2AD141D6}" type="presOf" srcId="{95AD2C1B-5F5B-452A-A743-BC0EB0C922C8}" destId="{EEF57610-E843-413C-9234-4846C8526E5F}" srcOrd="0" destOrd="0" presId="urn:microsoft.com/office/officeart/2005/8/layout/default"/>
    <dgm:cxn modelId="{92B17891-0B90-4ED9-9F3E-D2107A1F1D44}" srcId="{95AD2C1B-5F5B-452A-A743-BC0EB0C922C8}" destId="{A21ABA1C-3451-4BEE-9E96-7A82E23D8D31}" srcOrd="2" destOrd="0" parTransId="{30778B18-CB4D-4CBA-B7A4-974B58616012}" sibTransId="{1B28EFBC-BF10-4665-943A-09FCB3B19F4A}"/>
    <dgm:cxn modelId="{46DF2834-22C6-4573-AE41-F1B11E0E3C5F}" srcId="{95AD2C1B-5F5B-452A-A743-BC0EB0C922C8}" destId="{40C936FE-1292-4CFC-8F2D-52649FF9F750}" srcOrd="0" destOrd="0" parTransId="{23B5C370-6A29-4FA4-8CE9-C8B64748F0A7}" sibTransId="{344DBAE3-3DF5-433D-A172-B1847753076B}"/>
    <dgm:cxn modelId="{06F5D8B5-32B9-4477-9644-3D403990517B}" srcId="{95AD2C1B-5F5B-452A-A743-BC0EB0C922C8}" destId="{1526192F-B227-4ABB-9C4E-52FB513AD56E}" srcOrd="3" destOrd="0" parTransId="{A7DDE27F-AE38-4D6B-99E4-59937220D19D}" sibTransId="{9CCA03BA-90FF-43D2-873B-19B2246BBB1D}"/>
    <dgm:cxn modelId="{58EF96C5-458D-4A88-9C97-332E370147A4}" type="presOf" srcId="{40C936FE-1292-4CFC-8F2D-52649FF9F750}" destId="{ADCC3F8F-0DD2-4212-B9BE-2412D1D6FB80}" srcOrd="0" destOrd="0" presId="urn:microsoft.com/office/officeart/2005/8/layout/default"/>
    <dgm:cxn modelId="{CFCA42BF-E738-4B51-B559-B44EE20683AB}" type="presOf" srcId="{71C8A5C2-1D87-417C-BCFF-091DD665A64D}" destId="{645B4D9C-126D-4D2C-8E0C-18F7C5788624}" srcOrd="0" destOrd="0" presId="urn:microsoft.com/office/officeart/2005/8/layout/default"/>
    <dgm:cxn modelId="{E1B7755D-3DD2-4405-BCE2-6D7AAF13E218}" type="presParOf" srcId="{EEF57610-E843-413C-9234-4846C8526E5F}" destId="{ADCC3F8F-0DD2-4212-B9BE-2412D1D6FB80}" srcOrd="0" destOrd="0" presId="urn:microsoft.com/office/officeart/2005/8/layout/default"/>
    <dgm:cxn modelId="{42AB5F9A-23CD-4CAC-A8BF-270C830ED26F}" type="presParOf" srcId="{EEF57610-E843-413C-9234-4846C8526E5F}" destId="{9DCB9071-A36E-413B-AA40-FC9F11DEA32A}" srcOrd="1" destOrd="0" presId="urn:microsoft.com/office/officeart/2005/8/layout/default"/>
    <dgm:cxn modelId="{2A19AC81-21A8-409C-A7B2-872B792163BB}" type="presParOf" srcId="{EEF57610-E843-413C-9234-4846C8526E5F}" destId="{645B4D9C-126D-4D2C-8E0C-18F7C5788624}" srcOrd="2" destOrd="0" presId="urn:microsoft.com/office/officeart/2005/8/layout/default"/>
    <dgm:cxn modelId="{4CD744D5-1B9E-42C5-BD66-26446E735EC4}" type="presParOf" srcId="{EEF57610-E843-413C-9234-4846C8526E5F}" destId="{2A98ABCF-FFB4-41BC-A68E-19BAB0C51968}" srcOrd="3" destOrd="0" presId="urn:microsoft.com/office/officeart/2005/8/layout/default"/>
    <dgm:cxn modelId="{EBBB9105-6CBD-4E88-ADDC-4F261DE3FDFE}" type="presParOf" srcId="{EEF57610-E843-413C-9234-4846C8526E5F}" destId="{CB3279A1-4E20-47A8-9693-9DCC9C980D37}" srcOrd="4" destOrd="0" presId="urn:microsoft.com/office/officeart/2005/8/layout/default"/>
    <dgm:cxn modelId="{2CDA7E11-42D4-4CD9-B688-F242A4091DB2}" type="presParOf" srcId="{EEF57610-E843-413C-9234-4846C8526E5F}" destId="{A15CB4A6-53F5-4554-8206-6CD5C80F3308}" srcOrd="5" destOrd="0" presId="urn:microsoft.com/office/officeart/2005/8/layout/default"/>
    <dgm:cxn modelId="{61C1FE59-665B-45C3-AF3B-F97016B96984}" type="presParOf" srcId="{EEF57610-E843-413C-9234-4846C8526E5F}" destId="{98D1FDD4-48C6-48C8-86A3-5D8E2C8B6482}" srcOrd="6" destOrd="0" presId="urn:microsoft.com/office/officeart/2005/8/layout/default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F525F8A-2D0F-438D-A6E9-A6677667006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FA87D1-1A60-4EFC-8CB9-9E181D732358}">
      <dgm:prSet phldrT="[Текст]"/>
      <dgm:spPr/>
      <dgm:t>
        <a:bodyPr/>
        <a:lstStyle/>
        <a:p>
          <a:r>
            <a:rPr lang="ru-RU" b="1" dirty="0" smtClean="0"/>
            <a:t>«Светлый промежуток»</a:t>
          </a:r>
          <a:endParaRPr lang="ru-RU" b="1" dirty="0"/>
        </a:p>
      </dgm:t>
    </dgm:pt>
    <dgm:pt modelId="{510B48AF-05FB-4A48-8AAD-02FCB7B3E12C}" type="parTrans" cxnId="{FB7550BC-068D-4A83-9191-21AE41CA6CA3}">
      <dgm:prSet/>
      <dgm:spPr/>
      <dgm:t>
        <a:bodyPr/>
        <a:lstStyle/>
        <a:p>
          <a:endParaRPr lang="ru-RU"/>
        </a:p>
      </dgm:t>
    </dgm:pt>
    <dgm:pt modelId="{79CCAB9A-1B4B-4D6A-AA07-9117E2DA36F6}" type="sibTrans" cxnId="{FB7550BC-068D-4A83-9191-21AE41CA6CA3}">
      <dgm:prSet/>
      <dgm:spPr/>
      <dgm:t>
        <a:bodyPr/>
        <a:lstStyle/>
        <a:p>
          <a:endParaRPr lang="ru-RU"/>
        </a:p>
      </dgm:t>
    </dgm:pt>
    <dgm:pt modelId="{7059FD02-628B-4D13-B816-034C02BFE20F}">
      <dgm:prSet phldrT="[Текст]"/>
      <dgm:spPr/>
      <dgm:t>
        <a:bodyPr/>
        <a:lstStyle/>
        <a:p>
          <a:r>
            <a:rPr lang="ru-RU" b="1" dirty="0" err="1" smtClean="0"/>
            <a:t>Общемозговая</a:t>
          </a:r>
          <a:r>
            <a:rPr lang="ru-RU" b="1" dirty="0" smtClean="0"/>
            <a:t> симптоматика</a:t>
          </a:r>
          <a:endParaRPr lang="ru-RU" b="1" dirty="0"/>
        </a:p>
      </dgm:t>
    </dgm:pt>
    <dgm:pt modelId="{1D465D8D-3FAD-4F1E-B2A6-2EAA13DBDE11}" type="parTrans" cxnId="{382F0145-E680-4D16-9F6D-BF3FE2802600}">
      <dgm:prSet/>
      <dgm:spPr/>
      <dgm:t>
        <a:bodyPr/>
        <a:lstStyle/>
        <a:p>
          <a:endParaRPr lang="ru-RU"/>
        </a:p>
      </dgm:t>
    </dgm:pt>
    <dgm:pt modelId="{450E7D9E-683F-4834-853E-6FB6053D2ED2}" type="sibTrans" cxnId="{382F0145-E680-4D16-9F6D-BF3FE2802600}">
      <dgm:prSet/>
      <dgm:spPr/>
      <dgm:t>
        <a:bodyPr/>
        <a:lstStyle/>
        <a:p>
          <a:endParaRPr lang="ru-RU"/>
        </a:p>
      </dgm:t>
    </dgm:pt>
    <dgm:pt modelId="{5186FA56-A542-4CA1-9051-2AFDD633D063}">
      <dgm:prSet phldrT="[Текст]"/>
      <dgm:spPr/>
      <dgm:t>
        <a:bodyPr/>
        <a:lstStyle/>
        <a:p>
          <a:r>
            <a:rPr lang="ru-RU" b="1" dirty="0" smtClean="0"/>
            <a:t>Очаговая симптоматика</a:t>
          </a:r>
          <a:endParaRPr lang="ru-RU" b="1" dirty="0"/>
        </a:p>
      </dgm:t>
    </dgm:pt>
    <dgm:pt modelId="{6029AE8C-4B38-4405-B712-E48555E99428}" type="parTrans" cxnId="{3B4D6249-07C7-45B2-B29D-DB133296A075}">
      <dgm:prSet/>
      <dgm:spPr/>
      <dgm:t>
        <a:bodyPr/>
        <a:lstStyle/>
        <a:p>
          <a:endParaRPr lang="ru-RU"/>
        </a:p>
      </dgm:t>
    </dgm:pt>
    <dgm:pt modelId="{2277D305-4251-49F9-B22F-1C5649E3989C}" type="sibTrans" cxnId="{3B4D6249-07C7-45B2-B29D-DB133296A075}">
      <dgm:prSet/>
      <dgm:spPr/>
      <dgm:t>
        <a:bodyPr/>
        <a:lstStyle/>
        <a:p>
          <a:endParaRPr lang="ru-RU"/>
        </a:p>
      </dgm:t>
    </dgm:pt>
    <dgm:pt modelId="{3F6BB78D-C5D6-4347-85B3-34E3464ADDE0}">
      <dgm:prSet phldrT="[Текст]"/>
      <dgm:spPr/>
      <dgm:t>
        <a:bodyPr/>
        <a:lstStyle/>
        <a:p>
          <a:r>
            <a:rPr lang="ru-RU" b="1" dirty="0" smtClean="0"/>
            <a:t>Стволовая симптоматика</a:t>
          </a:r>
          <a:endParaRPr lang="ru-RU" b="1" dirty="0"/>
        </a:p>
      </dgm:t>
    </dgm:pt>
    <dgm:pt modelId="{DA9CB8C6-F498-4904-91B7-AA88DA77800B}" type="parTrans" cxnId="{8CC765B5-52DD-4C2E-BDAC-C518773B6490}">
      <dgm:prSet/>
      <dgm:spPr/>
      <dgm:t>
        <a:bodyPr/>
        <a:lstStyle/>
        <a:p>
          <a:endParaRPr lang="ru-RU"/>
        </a:p>
      </dgm:t>
    </dgm:pt>
    <dgm:pt modelId="{B6840525-7562-4797-83B9-D1711E3443CC}" type="sibTrans" cxnId="{8CC765B5-52DD-4C2E-BDAC-C518773B6490}">
      <dgm:prSet/>
      <dgm:spPr/>
      <dgm:t>
        <a:bodyPr/>
        <a:lstStyle/>
        <a:p>
          <a:endParaRPr lang="ru-RU"/>
        </a:p>
      </dgm:t>
    </dgm:pt>
    <dgm:pt modelId="{914913FC-61DC-4701-AFDA-1508F972F53B}">
      <dgm:prSet phldrT="[Текст]"/>
      <dgm:spPr/>
      <dgm:t>
        <a:bodyPr/>
        <a:lstStyle/>
        <a:p>
          <a:r>
            <a:rPr lang="ru-RU" b="1" dirty="0" smtClean="0"/>
            <a:t>Анизокория на стороне гематомы</a:t>
          </a:r>
          <a:endParaRPr lang="ru-RU" b="1" dirty="0"/>
        </a:p>
      </dgm:t>
    </dgm:pt>
    <dgm:pt modelId="{EC344B0D-B20D-4A81-85B5-7690648ECDD6}" type="parTrans" cxnId="{141DE14C-4036-4FEC-8BB3-5573224EDA7E}">
      <dgm:prSet/>
      <dgm:spPr/>
      <dgm:t>
        <a:bodyPr/>
        <a:lstStyle/>
        <a:p>
          <a:endParaRPr lang="ru-RU"/>
        </a:p>
      </dgm:t>
    </dgm:pt>
    <dgm:pt modelId="{96F70EA8-4A1B-4E9D-AEF2-0173CCB4D4FA}" type="sibTrans" cxnId="{141DE14C-4036-4FEC-8BB3-5573224EDA7E}">
      <dgm:prSet/>
      <dgm:spPr/>
      <dgm:t>
        <a:bodyPr/>
        <a:lstStyle/>
        <a:p>
          <a:endParaRPr lang="ru-RU"/>
        </a:p>
      </dgm:t>
    </dgm:pt>
    <dgm:pt modelId="{88B42DC9-2AD8-4435-8A81-BAA6D74D688B}">
      <dgm:prSet/>
      <dgm:spPr/>
      <dgm:t>
        <a:bodyPr/>
        <a:lstStyle/>
        <a:p>
          <a:r>
            <a:rPr lang="ru-RU" b="1" dirty="0" smtClean="0"/>
            <a:t>Эпилептические припадки</a:t>
          </a:r>
          <a:endParaRPr lang="ru-RU" b="1" dirty="0"/>
        </a:p>
      </dgm:t>
    </dgm:pt>
    <dgm:pt modelId="{D36FB25B-B63D-4259-9316-E62E0E33FE1E}" type="parTrans" cxnId="{ED6111AE-4E65-4976-A4CA-ED3A24D34E84}">
      <dgm:prSet/>
      <dgm:spPr/>
    </dgm:pt>
    <dgm:pt modelId="{ED474CED-EA13-4598-B8CF-93E83C437B63}" type="sibTrans" cxnId="{ED6111AE-4E65-4976-A4CA-ED3A24D34E84}">
      <dgm:prSet/>
      <dgm:spPr/>
    </dgm:pt>
    <dgm:pt modelId="{9C71A6C0-EF05-4E7D-BA9D-886A1DFD0661}" type="pres">
      <dgm:prSet presAssocID="{4F525F8A-2D0F-438D-A6E9-A667766700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E54504-50BF-4E20-A123-A17F6964CBED}" type="pres">
      <dgm:prSet presAssocID="{17FA87D1-1A60-4EFC-8CB9-9E181D73235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4579B0-CF3A-4464-BA59-49ACB00B52C6}" type="pres">
      <dgm:prSet presAssocID="{79CCAB9A-1B4B-4D6A-AA07-9117E2DA36F6}" presName="sibTrans" presStyleCnt="0"/>
      <dgm:spPr/>
    </dgm:pt>
    <dgm:pt modelId="{981AF008-39A6-4EC5-A2E3-80D22E5E1710}" type="pres">
      <dgm:prSet presAssocID="{7059FD02-628B-4D13-B816-034C02BFE20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06215D-4CC4-489F-9633-262F768CA445}" type="pres">
      <dgm:prSet presAssocID="{450E7D9E-683F-4834-853E-6FB6053D2ED2}" presName="sibTrans" presStyleCnt="0"/>
      <dgm:spPr/>
    </dgm:pt>
    <dgm:pt modelId="{AE2CC70D-C38B-4ED5-8936-034183768DD3}" type="pres">
      <dgm:prSet presAssocID="{5186FA56-A542-4CA1-9051-2AFDD633D06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B92F6-A6F0-40E8-B0F0-24DB1D7306F4}" type="pres">
      <dgm:prSet presAssocID="{2277D305-4251-49F9-B22F-1C5649E3989C}" presName="sibTrans" presStyleCnt="0"/>
      <dgm:spPr/>
    </dgm:pt>
    <dgm:pt modelId="{11D0DAD1-0841-414B-912A-A8D2B30072A8}" type="pres">
      <dgm:prSet presAssocID="{3F6BB78D-C5D6-4347-85B3-34E3464ADDE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6B935-DD72-45FA-8067-9DCB826E7770}" type="pres">
      <dgm:prSet presAssocID="{B6840525-7562-4797-83B9-D1711E3443CC}" presName="sibTrans" presStyleCnt="0"/>
      <dgm:spPr/>
    </dgm:pt>
    <dgm:pt modelId="{A19DC321-F20E-44FB-805D-C6A8217C2710}" type="pres">
      <dgm:prSet presAssocID="{914913FC-61DC-4701-AFDA-1508F972F53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5C6E21-801E-45C6-862D-76DE21DE2B81}" type="pres">
      <dgm:prSet presAssocID="{96F70EA8-4A1B-4E9D-AEF2-0173CCB4D4FA}" presName="sibTrans" presStyleCnt="0"/>
      <dgm:spPr/>
    </dgm:pt>
    <dgm:pt modelId="{1206A161-54EB-472F-B91F-4860BDEE8650}" type="pres">
      <dgm:prSet presAssocID="{88B42DC9-2AD8-4435-8A81-BAA6D74D688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7550BC-068D-4A83-9191-21AE41CA6CA3}" srcId="{4F525F8A-2D0F-438D-A6E9-A66776670061}" destId="{17FA87D1-1A60-4EFC-8CB9-9E181D732358}" srcOrd="0" destOrd="0" parTransId="{510B48AF-05FB-4A48-8AAD-02FCB7B3E12C}" sibTransId="{79CCAB9A-1B4B-4D6A-AA07-9117E2DA36F6}"/>
    <dgm:cxn modelId="{57152FC7-3D9A-4A19-A010-80EB083E69AC}" type="presOf" srcId="{4F525F8A-2D0F-438D-A6E9-A66776670061}" destId="{9C71A6C0-EF05-4E7D-BA9D-886A1DFD0661}" srcOrd="0" destOrd="0" presId="urn:microsoft.com/office/officeart/2005/8/layout/default"/>
    <dgm:cxn modelId="{D622E2EC-D964-4641-BF82-AFD179EA2C84}" type="presOf" srcId="{5186FA56-A542-4CA1-9051-2AFDD633D063}" destId="{AE2CC70D-C38B-4ED5-8936-034183768DD3}" srcOrd="0" destOrd="0" presId="urn:microsoft.com/office/officeart/2005/8/layout/default"/>
    <dgm:cxn modelId="{382F0145-E680-4D16-9F6D-BF3FE2802600}" srcId="{4F525F8A-2D0F-438D-A6E9-A66776670061}" destId="{7059FD02-628B-4D13-B816-034C02BFE20F}" srcOrd="1" destOrd="0" parTransId="{1D465D8D-3FAD-4F1E-B2A6-2EAA13DBDE11}" sibTransId="{450E7D9E-683F-4834-853E-6FB6053D2ED2}"/>
    <dgm:cxn modelId="{8CC765B5-52DD-4C2E-BDAC-C518773B6490}" srcId="{4F525F8A-2D0F-438D-A6E9-A66776670061}" destId="{3F6BB78D-C5D6-4347-85B3-34E3464ADDE0}" srcOrd="3" destOrd="0" parTransId="{DA9CB8C6-F498-4904-91B7-AA88DA77800B}" sibTransId="{B6840525-7562-4797-83B9-D1711E3443CC}"/>
    <dgm:cxn modelId="{B260183D-8487-46C7-A4D3-ED4EEDC1E12C}" type="presOf" srcId="{914913FC-61DC-4701-AFDA-1508F972F53B}" destId="{A19DC321-F20E-44FB-805D-C6A8217C2710}" srcOrd="0" destOrd="0" presId="urn:microsoft.com/office/officeart/2005/8/layout/default"/>
    <dgm:cxn modelId="{3B4D6249-07C7-45B2-B29D-DB133296A075}" srcId="{4F525F8A-2D0F-438D-A6E9-A66776670061}" destId="{5186FA56-A542-4CA1-9051-2AFDD633D063}" srcOrd="2" destOrd="0" parTransId="{6029AE8C-4B38-4405-B712-E48555E99428}" sibTransId="{2277D305-4251-49F9-B22F-1C5649E3989C}"/>
    <dgm:cxn modelId="{141DE14C-4036-4FEC-8BB3-5573224EDA7E}" srcId="{4F525F8A-2D0F-438D-A6E9-A66776670061}" destId="{914913FC-61DC-4701-AFDA-1508F972F53B}" srcOrd="4" destOrd="0" parTransId="{EC344B0D-B20D-4A81-85B5-7690648ECDD6}" sibTransId="{96F70EA8-4A1B-4E9D-AEF2-0173CCB4D4FA}"/>
    <dgm:cxn modelId="{1884349F-F90A-4418-8EC9-5DC95C372624}" type="presOf" srcId="{7059FD02-628B-4D13-B816-034C02BFE20F}" destId="{981AF008-39A6-4EC5-A2E3-80D22E5E1710}" srcOrd="0" destOrd="0" presId="urn:microsoft.com/office/officeart/2005/8/layout/default"/>
    <dgm:cxn modelId="{4BCA5AE0-57AD-4B5F-80C8-646CDDB174AB}" type="presOf" srcId="{17FA87D1-1A60-4EFC-8CB9-9E181D732358}" destId="{A2E54504-50BF-4E20-A123-A17F6964CBED}" srcOrd="0" destOrd="0" presId="urn:microsoft.com/office/officeart/2005/8/layout/default"/>
    <dgm:cxn modelId="{D9BEB2A8-B497-479A-AEEA-20E0152E1E1B}" type="presOf" srcId="{3F6BB78D-C5D6-4347-85B3-34E3464ADDE0}" destId="{11D0DAD1-0841-414B-912A-A8D2B30072A8}" srcOrd="0" destOrd="0" presId="urn:microsoft.com/office/officeart/2005/8/layout/default"/>
    <dgm:cxn modelId="{E4D5C79F-8769-4F2E-9495-A0EBA59A1B94}" type="presOf" srcId="{88B42DC9-2AD8-4435-8A81-BAA6D74D688B}" destId="{1206A161-54EB-472F-B91F-4860BDEE8650}" srcOrd="0" destOrd="0" presId="urn:microsoft.com/office/officeart/2005/8/layout/default"/>
    <dgm:cxn modelId="{ED6111AE-4E65-4976-A4CA-ED3A24D34E84}" srcId="{4F525F8A-2D0F-438D-A6E9-A66776670061}" destId="{88B42DC9-2AD8-4435-8A81-BAA6D74D688B}" srcOrd="5" destOrd="0" parTransId="{D36FB25B-B63D-4259-9316-E62E0E33FE1E}" sibTransId="{ED474CED-EA13-4598-B8CF-93E83C437B63}"/>
    <dgm:cxn modelId="{F5B4EBAB-BFE8-4474-AC56-A9714D7AE88C}" type="presParOf" srcId="{9C71A6C0-EF05-4E7D-BA9D-886A1DFD0661}" destId="{A2E54504-50BF-4E20-A123-A17F6964CBED}" srcOrd="0" destOrd="0" presId="urn:microsoft.com/office/officeart/2005/8/layout/default"/>
    <dgm:cxn modelId="{63027086-5731-4CD1-AFEB-35E8D933E0B9}" type="presParOf" srcId="{9C71A6C0-EF05-4E7D-BA9D-886A1DFD0661}" destId="{034579B0-CF3A-4464-BA59-49ACB00B52C6}" srcOrd="1" destOrd="0" presId="urn:microsoft.com/office/officeart/2005/8/layout/default"/>
    <dgm:cxn modelId="{EBE599AD-1B35-4C06-AD84-0C4248384F96}" type="presParOf" srcId="{9C71A6C0-EF05-4E7D-BA9D-886A1DFD0661}" destId="{981AF008-39A6-4EC5-A2E3-80D22E5E1710}" srcOrd="2" destOrd="0" presId="urn:microsoft.com/office/officeart/2005/8/layout/default"/>
    <dgm:cxn modelId="{05F85E03-D419-4D57-A84A-5A81724D383D}" type="presParOf" srcId="{9C71A6C0-EF05-4E7D-BA9D-886A1DFD0661}" destId="{A706215D-4CC4-489F-9633-262F768CA445}" srcOrd="3" destOrd="0" presId="urn:microsoft.com/office/officeart/2005/8/layout/default"/>
    <dgm:cxn modelId="{EC88FE53-DE2D-4200-BEB6-7F886333D3ED}" type="presParOf" srcId="{9C71A6C0-EF05-4E7D-BA9D-886A1DFD0661}" destId="{AE2CC70D-C38B-4ED5-8936-034183768DD3}" srcOrd="4" destOrd="0" presId="urn:microsoft.com/office/officeart/2005/8/layout/default"/>
    <dgm:cxn modelId="{7A5276B9-D163-45C7-BE75-E149F085FF1B}" type="presParOf" srcId="{9C71A6C0-EF05-4E7D-BA9D-886A1DFD0661}" destId="{567B92F6-A6F0-40E8-B0F0-24DB1D7306F4}" srcOrd="5" destOrd="0" presId="urn:microsoft.com/office/officeart/2005/8/layout/default"/>
    <dgm:cxn modelId="{4F742CAF-4D5F-4847-86A5-5B75D2EE2E89}" type="presParOf" srcId="{9C71A6C0-EF05-4E7D-BA9D-886A1DFD0661}" destId="{11D0DAD1-0841-414B-912A-A8D2B30072A8}" srcOrd="6" destOrd="0" presId="urn:microsoft.com/office/officeart/2005/8/layout/default"/>
    <dgm:cxn modelId="{F4C73D0D-E9F9-4F18-BC33-BD1E645658B5}" type="presParOf" srcId="{9C71A6C0-EF05-4E7D-BA9D-886A1DFD0661}" destId="{5F46B935-DD72-45FA-8067-9DCB826E7770}" srcOrd="7" destOrd="0" presId="urn:microsoft.com/office/officeart/2005/8/layout/default"/>
    <dgm:cxn modelId="{FC5AA75B-7409-428A-93CF-10429AAC0211}" type="presParOf" srcId="{9C71A6C0-EF05-4E7D-BA9D-886A1DFD0661}" destId="{A19DC321-F20E-44FB-805D-C6A8217C2710}" srcOrd="8" destOrd="0" presId="urn:microsoft.com/office/officeart/2005/8/layout/default"/>
    <dgm:cxn modelId="{DF85C184-A58B-4DA9-8E93-842F84B3A831}" type="presParOf" srcId="{9C71A6C0-EF05-4E7D-BA9D-886A1DFD0661}" destId="{CC5C6E21-801E-45C6-862D-76DE21DE2B81}" srcOrd="9" destOrd="0" presId="urn:microsoft.com/office/officeart/2005/8/layout/default"/>
    <dgm:cxn modelId="{A527A98E-5D00-4389-B880-7B32CB866B32}" type="presParOf" srcId="{9C71A6C0-EF05-4E7D-BA9D-886A1DFD0661}" destId="{1206A161-54EB-472F-B91F-4860BDEE8650}" srcOrd="10" destOrd="0" presId="urn:microsoft.com/office/officeart/2005/8/layout/default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06FBCC2-0D77-4025-9336-1EC92E1FF56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D458E5-489F-4CE4-943A-906DFF3C4A31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Степень  тяжести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A920E0AE-191D-421B-BDFC-116523FD5648}" type="parTrans" cxnId="{18697EAF-9E06-4DFB-939B-5D654BA5EE71}">
      <dgm:prSet/>
      <dgm:spPr/>
      <dgm:t>
        <a:bodyPr/>
        <a:lstStyle/>
        <a:p>
          <a:endParaRPr lang="ru-RU"/>
        </a:p>
      </dgm:t>
    </dgm:pt>
    <dgm:pt modelId="{1CD087DA-F15E-4128-BBDE-78F5BB4F5C64}" type="sibTrans" cxnId="{18697EAF-9E06-4DFB-939B-5D654BA5EE71}">
      <dgm:prSet/>
      <dgm:spPr/>
      <dgm:t>
        <a:bodyPr/>
        <a:lstStyle/>
        <a:p>
          <a:endParaRPr lang="ru-RU"/>
        </a:p>
      </dgm:t>
    </dgm:pt>
    <dgm:pt modelId="{C16EE978-61AC-426A-B035-CF4CFD8A67B9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Средней тяжести и тяжелое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BA978E19-156A-4194-9AA3-5C86190D1A59}" type="parTrans" cxnId="{E0C3664A-BE16-4FA9-93FF-73CC40272B6E}">
      <dgm:prSet/>
      <dgm:spPr/>
      <dgm:t>
        <a:bodyPr/>
        <a:lstStyle/>
        <a:p>
          <a:endParaRPr lang="ru-RU"/>
        </a:p>
      </dgm:t>
    </dgm:pt>
    <dgm:pt modelId="{BAE3FC20-854A-4AB3-B4B0-4328B4F3E957}" type="sibTrans" cxnId="{E0C3664A-BE16-4FA9-93FF-73CC40272B6E}">
      <dgm:prSet/>
      <dgm:spPr/>
      <dgm:t>
        <a:bodyPr/>
        <a:lstStyle/>
        <a:p>
          <a:endParaRPr lang="ru-RU"/>
        </a:p>
      </dgm:t>
    </dgm:pt>
    <dgm:pt modelId="{358E7D5F-13E8-42BB-97A0-C81C9C37359C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Сознания нет - СЛР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2023FEE5-FF4B-4820-AC09-DB4214CF64A0}" type="parTrans" cxnId="{44C934DA-B127-4F4A-8194-E601A49A2564}">
      <dgm:prSet/>
      <dgm:spPr/>
      <dgm:t>
        <a:bodyPr/>
        <a:lstStyle/>
        <a:p>
          <a:endParaRPr lang="ru-RU"/>
        </a:p>
      </dgm:t>
    </dgm:pt>
    <dgm:pt modelId="{5A4415F4-042A-4142-B2B7-8F38B90454AB}" type="sibTrans" cxnId="{44C934DA-B127-4F4A-8194-E601A49A2564}">
      <dgm:prSet/>
      <dgm:spPr/>
      <dgm:t>
        <a:bodyPr/>
        <a:lstStyle/>
        <a:p>
          <a:endParaRPr lang="ru-RU"/>
        </a:p>
      </dgm:t>
    </dgm:pt>
    <dgm:pt modelId="{7F26152D-555D-4C2A-B410-0DE4EA89466A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АД понижено: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полиглюкин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преднизолон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6788646B-2404-450A-A241-8A671B83D440}" type="parTrans" cxnId="{25CE581F-221E-4CEB-BF8B-5F5AE5C8AA26}">
      <dgm:prSet/>
      <dgm:spPr/>
      <dgm:t>
        <a:bodyPr/>
        <a:lstStyle/>
        <a:p>
          <a:endParaRPr lang="ru-RU"/>
        </a:p>
      </dgm:t>
    </dgm:pt>
    <dgm:pt modelId="{E1DE1C61-D0B2-49ED-80EE-488D715712D7}" type="sibTrans" cxnId="{25CE581F-221E-4CEB-BF8B-5F5AE5C8AA26}">
      <dgm:prSet/>
      <dgm:spPr/>
      <dgm:t>
        <a:bodyPr/>
        <a:lstStyle/>
        <a:p>
          <a:endParaRPr lang="ru-RU"/>
        </a:p>
      </dgm:t>
    </dgm:pt>
    <dgm:pt modelId="{C25FBE93-1FF2-4716-A0A2-55F47BF36CD4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Легкое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3D10418-699A-44A5-AB3E-A6D4B77E00C4}" type="parTrans" cxnId="{90864FE5-307C-4DBE-A7FC-B4DE0659D0D5}">
      <dgm:prSet/>
      <dgm:spPr/>
      <dgm:t>
        <a:bodyPr/>
        <a:lstStyle/>
        <a:p>
          <a:endParaRPr lang="ru-RU"/>
        </a:p>
      </dgm:t>
    </dgm:pt>
    <dgm:pt modelId="{005AD840-587F-4B25-977B-DD63CFD2840B}" type="sibTrans" cxnId="{90864FE5-307C-4DBE-A7FC-B4DE0659D0D5}">
      <dgm:prSet/>
      <dgm:spPr/>
      <dgm:t>
        <a:bodyPr/>
        <a:lstStyle/>
        <a:p>
          <a:endParaRPr lang="ru-RU"/>
        </a:p>
      </dgm:t>
    </dgm:pt>
    <dgm:pt modelId="{C4054883-E869-4B74-BF04-C55FADFE294B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50 %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р-р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анальгина, 1%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р-р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димедрола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627CAA36-4CA0-4D81-8D91-3FADC51CBDC6}" type="parTrans" cxnId="{265827BC-9D5D-436C-900B-981AB8D8ED3B}">
      <dgm:prSet/>
      <dgm:spPr/>
      <dgm:t>
        <a:bodyPr/>
        <a:lstStyle/>
        <a:p>
          <a:endParaRPr lang="ru-RU"/>
        </a:p>
      </dgm:t>
    </dgm:pt>
    <dgm:pt modelId="{FBD06DDC-656D-49A4-9DAF-45FAC66C1D07}" type="sibTrans" cxnId="{265827BC-9D5D-436C-900B-981AB8D8ED3B}">
      <dgm:prSet/>
      <dgm:spPr/>
      <dgm:t>
        <a:bodyPr/>
        <a:lstStyle/>
        <a:p>
          <a:endParaRPr lang="ru-RU"/>
        </a:p>
      </dgm:t>
    </dgm:pt>
    <dgm:pt modelId="{71BEC750-07C9-4216-BB0E-EBEC2021D556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АД повышено: 40 мл 40%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р-ра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глюкозы, 4 мл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лазикса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A536E2B5-1B3A-47DB-BE0C-7EB702DB8442}" type="parTrans" cxnId="{642BB34B-3961-454F-A643-08AF0C4ACAF6}">
      <dgm:prSet/>
      <dgm:spPr/>
      <dgm:t>
        <a:bodyPr/>
        <a:lstStyle/>
        <a:p>
          <a:endParaRPr lang="ru-RU"/>
        </a:p>
      </dgm:t>
    </dgm:pt>
    <dgm:pt modelId="{3CE3959A-60B7-405C-B174-A9E6FD225721}" type="sibTrans" cxnId="{642BB34B-3961-454F-A643-08AF0C4ACAF6}">
      <dgm:prSet/>
      <dgm:spPr/>
      <dgm:t>
        <a:bodyPr/>
        <a:lstStyle/>
        <a:p>
          <a:endParaRPr lang="ru-RU"/>
        </a:p>
      </dgm:t>
    </dgm:pt>
    <dgm:pt modelId="{04562697-D5B3-4957-9871-4E5A8B516B3D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!Нельзя: наркотики,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камфору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(повышают ВЧД)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FFD4533-8430-4876-9C2D-1606801AE37E}" type="parTrans" cxnId="{CB2800F6-7193-4B64-92B1-868F15583DB7}">
      <dgm:prSet/>
      <dgm:spPr/>
      <dgm:t>
        <a:bodyPr/>
        <a:lstStyle/>
        <a:p>
          <a:endParaRPr lang="ru-RU"/>
        </a:p>
      </dgm:t>
    </dgm:pt>
    <dgm:pt modelId="{FBE4FEE1-EA14-4E90-8AB4-7D0111A3AAE8}" type="sibTrans" cxnId="{CB2800F6-7193-4B64-92B1-868F15583DB7}">
      <dgm:prSet/>
      <dgm:spPr/>
      <dgm:t>
        <a:bodyPr/>
        <a:lstStyle/>
        <a:p>
          <a:endParaRPr lang="ru-RU"/>
        </a:p>
      </dgm:t>
    </dgm:pt>
    <dgm:pt modelId="{A627C4A2-5FBF-429F-B3E3-76E146A27F40}" type="pres">
      <dgm:prSet presAssocID="{B06FBCC2-0D77-4025-9336-1EC92E1FF56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E247F4-DAE5-400C-BA02-FD4ED6327EB8}" type="pres">
      <dgm:prSet presAssocID="{B8D458E5-489F-4CE4-943A-906DFF3C4A31}" presName="root1" presStyleCnt="0"/>
      <dgm:spPr/>
    </dgm:pt>
    <dgm:pt modelId="{03D0C3CE-8BB8-4C8A-B97A-E79BCFC1CEC9}" type="pres">
      <dgm:prSet presAssocID="{B8D458E5-489F-4CE4-943A-906DFF3C4A3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CEBAE9-4291-4948-AC10-CDF902EDDFBB}" type="pres">
      <dgm:prSet presAssocID="{B8D458E5-489F-4CE4-943A-906DFF3C4A31}" presName="level2hierChild" presStyleCnt="0"/>
      <dgm:spPr/>
    </dgm:pt>
    <dgm:pt modelId="{9F4BF0AF-2163-441B-96FB-37D5A1440849}" type="pres">
      <dgm:prSet presAssocID="{BA978E19-156A-4194-9AA3-5C86190D1A59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DC65CAE5-3020-4887-A48B-4BD0A677FC7F}" type="pres">
      <dgm:prSet presAssocID="{BA978E19-156A-4194-9AA3-5C86190D1A59}" presName="connTx" presStyleLbl="parChTrans1D2" presStyleIdx="0" presStyleCnt="2"/>
      <dgm:spPr/>
      <dgm:t>
        <a:bodyPr/>
        <a:lstStyle/>
        <a:p>
          <a:endParaRPr lang="ru-RU"/>
        </a:p>
      </dgm:t>
    </dgm:pt>
    <dgm:pt modelId="{0B0F5E91-BFAF-4785-AC53-6B17D5EB51F3}" type="pres">
      <dgm:prSet presAssocID="{C16EE978-61AC-426A-B035-CF4CFD8A67B9}" presName="root2" presStyleCnt="0"/>
      <dgm:spPr/>
    </dgm:pt>
    <dgm:pt modelId="{6E06ADC8-5766-4C07-B7A3-6B372453560F}" type="pres">
      <dgm:prSet presAssocID="{C16EE978-61AC-426A-B035-CF4CFD8A67B9}" presName="LevelTwoTextNode" presStyleLbl="node2" presStyleIdx="0" presStyleCnt="2" custScaleY="1395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0AAB6E-D71A-44BE-B792-6ABA4844BD31}" type="pres">
      <dgm:prSet presAssocID="{C16EE978-61AC-426A-B035-CF4CFD8A67B9}" presName="level3hierChild" presStyleCnt="0"/>
      <dgm:spPr/>
    </dgm:pt>
    <dgm:pt modelId="{41C85280-03C8-4547-94D5-4B2FD22D459E}" type="pres">
      <dgm:prSet presAssocID="{2023FEE5-FF4B-4820-AC09-DB4214CF64A0}" presName="conn2-1" presStyleLbl="parChTrans1D3" presStyleIdx="0" presStyleCnt="5"/>
      <dgm:spPr/>
      <dgm:t>
        <a:bodyPr/>
        <a:lstStyle/>
        <a:p>
          <a:endParaRPr lang="ru-RU"/>
        </a:p>
      </dgm:t>
    </dgm:pt>
    <dgm:pt modelId="{22B1DBEF-D39D-4AD6-B6BC-7094FD3A7F1D}" type="pres">
      <dgm:prSet presAssocID="{2023FEE5-FF4B-4820-AC09-DB4214CF64A0}" presName="connTx" presStyleLbl="parChTrans1D3" presStyleIdx="0" presStyleCnt="5"/>
      <dgm:spPr/>
      <dgm:t>
        <a:bodyPr/>
        <a:lstStyle/>
        <a:p>
          <a:endParaRPr lang="ru-RU"/>
        </a:p>
      </dgm:t>
    </dgm:pt>
    <dgm:pt modelId="{EC5A86EC-5B42-4130-BD13-E5F8CD45DD6D}" type="pres">
      <dgm:prSet presAssocID="{358E7D5F-13E8-42BB-97A0-C81C9C37359C}" presName="root2" presStyleCnt="0"/>
      <dgm:spPr/>
    </dgm:pt>
    <dgm:pt modelId="{59212D8F-F941-448E-8BB7-F0E04378D604}" type="pres">
      <dgm:prSet presAssocID="{358E7D5F-13E8-42BB-97A0-C81C9C37359C}" presName="LevelTwoTextNode" presStyleLbl="node3" presStyleIdx="0" presStyleCnt="5" custScaleX="152100" custLinFactNeighborX="3291" custLinFactNeighborY="90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A6670B-624D-4919-9280-02BAD9DD172B}" type="pres">
      <dgm:prSet presAssocID="{358E7D5F-13E8-42BB-97A0-C81C9C37359C}" presName="level3hierChild" presStyleCnt="0"/>
      <dgm:spPr/>
    </dgm:pt>
    <dgm:pt modelId="{CFC850D2-FABA-4FAA-9839-2A5EEA21B25E}" type="pres">
      <dgm:prSet presAssocID="{6788646B-2404-450A-A241-8A671B83D440}" presName="conn2-1" presStyleLbl="parChTrans1D3" presStyleIdx="1" presStyleCnt="5"/>
      <dgm:spPr/>
      <dgm:t>
        <a:bodyPr/>
        <a:lstStyle/>
        <a:p>
          <a:endParaRPr lang="ru-RU"/>
        </a:p>
      </dgm:t>
    </dgm:pt>
    <dgm:pt modelId="{55574C3D-820B-47BE-B76E-BB0F602601E6}" type="pres">
      <dgm:prSet presAssocID="{6788646B-2404-450A-A241-8A671B83D440}" presName="connTx" presStyleLbl="parChTrans1D3" presStyleIdx="1" presStyleCnt="5"/>
      <dgm:spPr/>
      <dgm:t>
        <a:bodyPr/>
        <a:lstStyle/>
        <a:p>
          <a:endParaRPr lang="ru-RU"/>
        </a:p>
      </dgm:t>
    </dgm:pt>
    <dgm:pt modelId="{961EE6CB-812C-47C2-B28E-EBA9FF414B69}" type="pres">
      <dgm:prSet presAssocID="{7F26152D-555D-4C2A-B410-0DE4EA89466A}" presName="root2" presStyleCnt="0"/>
      <dgm:spPr/>
    </dgm:pt>
    <dgm:pt modelId="{82F23646-5D8E-4632-9E7B-C90C70F3B1F7}" type="pres">
      <dgm:prSet presAssocID="{7F26152D-555D-4C2A-B410-0DE4EA89466A}" presName="LevelTwoTextNode" presStyleLbl="node3" presStyleIdx="1" presStyleCnt="5" custScaleX="1543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5BD756-CD27-4F44-B03B-0B59297FBD3C}" type="pres">
      <dgm:prSet presAssocID="{7F26152D-555D-4C2A-B410-0DE4EA89466A}" presName="level3hierChild" presStyleCnt="0"/>
      <dgm:spPr/>
    </dgm:pt>
    <dgm:pt modelId="{8DBB1B42-D8E5-431D-A001-F3B48FB4C81E}" type="pres">
      <dgm:prSet presAssocID="{A536E2B5-1B3A-47DB-BE0C-7EB702DB8442}" presName="conn2-1" presStyleLbl="parChTrans1D3" presStyleIdx="2" presStyleCnt="5"/>
      <dgm:spPr/>
      <dgm:t>
        <a:bodyPr/>
        <a:lstStyle/>
        <a:p>
          <a:endParaRPr lang="ru-RU"/>
        </a:p>
      </dgm:t>
    </dgm:pt>
    <dgm:pt modelId="{6FEB10F7-EBB3-43CD-994C-4B065E63E2D4}" type="pres">
      <dgm:prSet presAssocID="{A536E2B5-1B3A-47DB-BE0C-7EB702DB8442}" presName="connTx" presStyleLbl="parChTrans1D3" presStyleIdx="2" presStyleCnt="5"/>
      <dgm:spPr/>
      <dgm:t>
        <a:bodyPr/>
        <a:lstStyle/>
        <a:p>
          <a:endParaRPr lang="ru-RU"/>
        </a:p>
      </dgm:t>
    </dgm:pt>
    <dgm:pt modelId="{E27CD94A-4DF6-41F6-8A00-2AF9B0F64DE9}" type="pres">
      <dgm:prSet presAssocID="{71BEC750-07C9-4216-BB0E-EBEC2021D556}" presName="root2" presStyleCnt="0"/>
      <dgm:spPr/>
    </dgm:pt>
    <dgm:pt modelId="{A9C438ED-FAC3-4BFC-92AC-C24C27CC1A3D}" type="pres">
      <dgm:prSet presAssocID="{71BEC750-07C9-4216-BB0E-EBEC2021D556}" presName="LevelTwoTextNode" presStyleLbl="node3" presStyleIdx="2" presStyleCnt="5" custScaleX="1543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30AC66-E9B9-41CA-BAF9-2438AC0D047F}" type="pres">
      <dgm:prSet presAssocID="{71BEC750-07C9-4216-BB0E-EBEC2021D556}" presName="level3hierChild" presStyleCnt="0"/>
      <dgm:spPr/>
    </dgm:pt>
    <dgm:pt modelId="{9A1328D2-67ED-4FA3-A555-A39E8257E416}" type="pres">
      <dgm:prSet presAssocID="{2FFD4533-8430-4876-9C2D-1606801AE37E}" presName="conn2-1" presStyleLbl="parChTrans1D3" presStyleIdx="3" presStyleCnt="5"/>
      <dgm:spPr/>
      <dgm:t>
        <a:bodyPr/>
        <a:lstStyle/>
        <a:p>
          <a:endParaRPr lang="ru-RU"/>
        </a:p>
      </dgm:t>
    </dgm:pt>
    <dgm:pt modelId="{D4A38D0F-F9F8-4F62-888D-329D673DB89D}" type="pres">
      <dgm:prSet presAssocID="{2FFD4533-8430-4876-9C2D-1606801AE37E}" presName="connTx" presStyleLbl="parChTrans1D3" presStyleIdx="3" presStyleCnt="5"/>
      <dgm:spPr/>
      <dgm:t>
        <a:bodyPr/>
        <a:lstStyle/>
        <a:p>
          <a:endParaRPr lang="ru-RU"/>
        </a:p>
      </dgm:t>
    </dgm:pt>
    <dgm:pt modelId="{66FCD85D-53D0-4049-86CD-03EF3B200ED8}" type="pres">
      <dgm:prSet presAssocID="{04562697-D5B3-4957-9871-4E5A8B516B3D}" presName="root2" presStyleCnt="0"/>
      <dgm:spPr/>
    </dgm:pt>
    <dgm:pt modelId="{6752AF99-C891-4A1B-9722-1C7C51B3C0B5}" type="pres">
      <dgm:prSet presAssocID="{04562697-D5B3-4957-9871-4E5A8B516B3D}" presName="LevelTwoTextNode" presStyleLbl="node3" presStyleIdx="3" presStyleCnt="5" custScaleX="1521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4ACA54-0C3E-425D-B155-A603E45DB415}" type="pres">
      <dgm:prSet presAssocID="{04562697-D5B3-4957-9871-4E5A8B516B3D}" presName="level3hierChild" presStyleCnt="0"/>
      <dgm:spPr/>
    </dgm:pt>
    <dgm:pt modelId="{802139CB-1900-47E6-A58C-7E29CA79F276}" type="pres">
      <dgm:prSet presAssocID="{43D10418-699A-44A5-AB3E-A6D4B77E00C4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46508AF0-01B2-4159-B253-50F42E25B6F8}" type="pres">
      <dgm:prSet presAssocID="{43D10418-699A-44A5-AB3E-A6D4B77E00C4}" presName="connTx" presStyleLbl="parChTrans1D2" presStyleIdx="1" presStyleCnt="2"/>
      <dgm:spPr/>
      <dgm:t>
        <a:bodyPr/>
        <a:lstStyle/>
        <a:p>
          <a:endParaRPr lang="ru-RU"/>
        </a:p>
      </dgm:t>
    </dgm:pt>
    <dgm:pt modelId="{A0ABF850-E751-4E79-946E-1ADFA21883A4}" type="pres">
      <dgm:prSet presAssocID="{C25FBE93-1FF2-4716-A0A2-55F47BF36CD4}" presName="root2" presStyleCnt="0"/>
      <dgm:spPr/>
    </dgm:pt>
    <dgm:pt modelId="{5B3F512F-544D-41C8-9639-3BE5E4ADC224}" type="pres">
      <dgm:prSet presAssocID="{C25FBE93-1FF2-4716-A0A2-55F47BF36CD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24025D-5D87-4C1D-9092-944C2A81B96D}" type="pres">
      <dgm:prSet presAssocID="{C25FBE93-1FF2-4716-A0A2-55F47BF36CD4}" presName="level3hierChild" presStyleCnt="0"/>
      <dgm:spPr/>
    </dgm:pt>
    <dgm:pt modelId="{348588FD-3D4D-4412-B647-BF7C53C644BD}" type="pres">
      <dgm:prSet presAssocID="{627CAA36-4CA0-4D81-8D91-3FADC51CBDC6}" presName="conn2-1" presStyleLbl="parChTrans1D3" presStyleIdx="4" presStyleCnt="5"/>
      <dgm:spPr/>
      <dgm:t>
        <a:bodyPr/>
        <a:lstStyle/>
        <a:p>
          <a:endParaRPr lang="ru-RU"/>
        </a:p>
      </dgm:t>
    </dgm:pt>
    <dgm:pt modelId="{3908FD11-CA5C-4FE3-B1DA-ECEFC003C039}" type="pres">
      <dgm:prSet presAssocID="{627CAA36-4CA0-4D81-8D91-3FADC51CBDC6}" presName="connTx" presStyleLbl="parChTrans1D3" presStyleIdx="4" presStyleCnt="5"/>
      <dgm:spPr/>
      <dgm:t>
        <a:bodyPr/>
        <a:lstStyle/>
        <a:p>
          <a:endParaRPr lang="ru-RU"/>
        </a:p>
      </dgm:t>
    </dgm:pt>
    <dgm:pt modelId="{5B089653-F67A-4EE3-A205-B5274330DFE6}" type="pres">
      <dgm:prSet presAssocID="{C4054883-E869-4B74-BF04-C55FADFE294B}" presName="root2" presStyleCnt="0"/>
      <dgm:spPr/>
    </dgm:pt>
    <dgm:pt modelId="{5922C70C-7D56-4DF7-B3C3-9CA46057351A}" type="pres">
      <dgm:prSet presAssocID="{C4054883-E869-4B74-BF04-C55FADFE294B}" presName="LevelTwoTextNode" presStyleLbl="node3" presStyleIdx="4" presStyleCnt="5" custScaleX="1521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8618A8-A1A3-4595-8625-491D05C55B26}" type="pres">
      <dgm:prSet presAssocID="{C4054883-E869-4B74-BF04-C55FADFE294B}" presName="level3hierChild" presStyleCnt="0"/>
      <dgm:spPr/>
    </dgm:pt>
  </dgm:ptLst>
  <dgm:cxnLst>
    <dgm:cxn modelId="{18697EAF-9E06-4DFB-939B-5D654BA5EE71}" srcId="{B06FBCC2-0D77-4025-9336-1EC92E1FF56A}" destId="{B8D458E5-489F-4CE4-943A-906DFF3C4A31}" srcOrd="0" destOrd="0" parTransId="{A920E0AE-191D-421B-BDFC-116523FD5648}" sibTransId="{1CD087DA-F15E-4128-BBDE-78F5BB4F5C64}"/>
    <dgm:cxn modelId="{2FBDB1FC-A7EE-4B2A-90BE-3FDF47026780}" type="presOf" srcId="{C4054883-E869-4B74-BF04-C55FADFE294B}" destId="{5922C70C-7D56-4DF7-B3C3-9CA46057351A}" srcOrd="0" destOrd="0" presId="urn:microsoft.com/office/officeart/2005/8/layout/hierarchy2"/>
    <dgm:cxn modelId="{9772AE06-A8AC-4D96-9F76-414C1522F7DD}" type="presOf" srcId="{A536E2B5-1B3A-47DB-BE0C-7EB702DB8442}" destId="{6FEB10F7-EBB3-43CD-994C-4B065E63E2D4}" srcOrd="1" destOrd="0" presId="urn:microsoft.com/office/officeart/2005/8/layout/hierarchy2"/>
    <dgm:cxn modelId="{924A9552-762E-41E3-932B-24E41F8028FC}" type="presOf" srcId="{43D10418-699A-44A5-AB3E-A6D4B77E00C4}" destId="{802139CB-1900-47E6-A58C-7E29CA79F276}" srcOrd="0" destOrd="0" presId="urn:microsoft.com/office/officeart/2005/8/layout/hierarchy2"/>
    <dgm:cxn modelId="{265827BC-9D5D-436C-900B-981AB8D8ED3B}" srcId="{C25FBE93-1FF2-4716-A0A2-55F47BF36CD4}" destId="{C4054883-E869-4B74-BF04-C55FADFE294B}" srcOrd="0" destOrd="0" parTransId="{627CAA36-4CA0-4D81-8D91-3FADC51CBDC6}" sibTransId="{FBD06DDC-656D-49A4-9DAF-45FAC66C1D07}"/>
    <dgm:cxn modelId="{FCC6250C-EE3E-4012-AEB5-B2988A295398}" type="presOf" srcId="{627CAA36-4CA0-4D81-8D91-3FADC51CBDC6}" destId="{348588FD-3D4D-4412-B647-BF7C53C644BD}" srcOrd="0" destOrd="0" presId="urn:microsoft.com/office/officeart/2005/8/layout/hierarchy2"/>
    <dgm:cxn modelId="{68DA7B92-6456-4EF2-B25E-530934444253}" type="presOf" srcId="{BA978E19-156A-4194-9AA3-5C86190D1A59}" destId="{9F4BF0AF-2163-441B-96FB-37D5A1440849}" srcOrd="0" destOrd="0" presId="urn:microsoft.com/office/officeart/2005/8/layout/hierarchy2"/>
    <dgm:cxn modelId="{25CE581F-221E-4CEB-BF8B-5F5AE5C8AA26}" srcId="{C16EE978-61AC-426A-B035-CF4CFD8A67B9}" destId="{7F26152D-555D-4C2A-B410-0DE4EA89466A}" srcOrd="1" destOrd="0" parTransId="{6788646B-2404-450A-A241-8A671B83D440}" sibTransId="{E1DE1C61-D0B2-49ED-80EE-488D715712D7}"/>
    <dgm:cxn modelId="{0688845F-C8CD-40E8-A466-4CCE530CEDC5}" type="presOf" srcId="{BA978E19-156A-4194-9AA3-5C86190D1A59}" destId="{DC65CAE5-3020-4887-A48B-4BD0A677FC7F}" srcOrd="1" destOrd="0" presId="urn:microsoft.com/office/officeart/2005/8/layout/hierarchy2"/>
    <dgm:cxn modelId="{BDA4820F-6953-44FA-8E04-077EFFE92FA6}" type="presOf" srcId="{71BEC750-07C9-4216-BB0E-EBEC2021D556}" destId="{A9C438ED-FAC3-4BFC-92AC-C24C27CC1A3D}" srcOrd="0" destOrd="0" presId="urn:microsoft.com/office/officeart/2005/8/layout/hierarchy2"/>
    <dgm:cxn modelId="{D7A4A7E6-6EA6-47BC-9750-DEBE0CC3C8C6}" type="presOf" srcId="{2FFD4533-8430-4876-9C2D-1606801AE37E}" destId="{9A1328D2-67ED-4FA3-A555-A39E8257E416}" srcOrd="0" destOrd="0" presId="urn:microsoft.com/office/officeart/2005/8/layout/hierarchy2"/>
    <dgm:cxn modelId="{3F498952-4A4C-47C7-A04E-E740B099A9C9}" type="presOf" srcId="{2023FEE5-FF4B-4820-AC09-DB4214CF64A0}" destId="{22B1DBEF-D39D-4AD6-B6BC-7094FD3A7F1D}" srcOrd="1" destOrd="0" presId="urn:microsoft.com/office/officeart/2005/8/layout/hierarchy2"/>
    <dgm:cxn modelId="{3B4F2F2C-5294-4524-BBE3-3CC7B4A65356}" type="presOf" srcId="{627CAA36-4CA0-4D81-8D91-3FADC51CBDC6}" destId="{3908FD11-CA5C-4FE3-B1DA-ECEFC003C039}" srcOrd="1" destOrd="0" presId="urn:microsoft.com/office/officeart/2005/8/layout/hierarchy2"/>
    <dgm:cxn modelId="{21647383-0DC4-4383-ABE2-E9E71CA55975}" type="presOf" srcId="{358E7D5F-13E8-42BB-97A0-C81C9C37359C}" destId="{59212D8F-F941-448E-8BB7-F0E04378D604}" srcOrd="0" destOrd="0" presId="urn:microsoft.com/office/officeart/2005/8/layout/hierarchy2"/>
    <dgm:cxn modelId="{92393AE5-CCFE-4668-B823-C8D7444EF293}" type="presOf" srcId="{2023FEE5-FF4B-4820-AC09-DB4214CF64A0}" destId="{41C85280-03C8-4547-94D5-4B2FD22D459E}" srcOrd="0" destOrd="0" presId="urn:microsoft.com/office/officeart/2005/8/layout/hierarchy2"/>
    <dgm:cxn modelId="{58917CCF-7337-45FA-9716-DCD2EB3820BD}" type="presOf" srcId="{C16EE978-61AC-426A-B035-CF4CFD8A67B9}" destId="{6E06ADC8-5766-4C07-B7A3-6B372453560F}" srcOrd="0" destOrd="0" presId="urn:microsoft.com/office/officeart/2005/8/layout/hierarchy2"/>
    <dgm:cxn modelId="{3092F191-89E0-45FB-A61D-2B76C88D7920}" type="presOf" srcId="{6788646B-2404-450A-A241-8A671B83D440}" destId="{CFC850D2-FABA-4FAA-9839-2A5EEA21B25E}" srcOrd="0" destOrd="0" presId="urn:microsoft.com/office/officeart/2005/8/layout/hierarchy2"/>
    <dgm:cxn modelId="{5AE7798B-65DE-4551-A394-50AB3BD70C29}" type="presOf" srcId="{B06FBCC2-0D77-4025-9336-1EC92E1FF56A}" destId="{A627C4A2-5FBF-429F-B3E3-76E146A27F40}" srcOrd="0" destOrd="0" presId="urn:microsoft.com/office/officeart/2005/8/layout/hierarchy2"/>
    <dgm:cxn modelId="{07164184-0766-409D-8097-6B892AE8D5B6}" type="presOf" srcId="{43D10418-699A-44A5-AB3E-A6D4B77E00C4}" destId="{46508AF0-01B2-4159-B253-50F42E25B6F8}" srcOrd="1" destOrd="0" presId="urn:microsoft.com/office/officeart/2005/8/layout/hierarchy2"/>
    <dgm:cxn modelId="{D10BE6A8-53E1-4469-93F4-265D867336DE}" type="presOf" srcId="{2FFD4533-8430-4876-9C2D-1606801AE37E}" destId="{D4A38D0F-F9F8-4F62-888D-329D673DB89D}" srcOrd="1" destOrd="0" presId="urn:microsoft.com/office/officeart/2005/8/layout/hierarchy2"/>
    <dgm:cxn modelId="{1EDFB20D-1391-4947-A460-944F80EFB78D}" type="presOf" srcId="{C25FBE93-1FF2-4716-A0A2-55F47BF36CD4}" destId="{5B3F512F-544D-41C8-9639-3BE5E4ADC224}" srcOrd="0" destOrd="0" presId="urn:microsoft.com/office/officeart/2005/8/layout/hierarchy2"/>
    <dgm:cxn modelId="{FAFA0F9C-2F3D-4CE2-A4A5-F03D0F16F18B}" type="presOf" srcId="{7F26152D-555D-4C2A-B410-0DE4EA89466A}" destId="{82F23646-5D8E-4632-9E7B-C90C70F3B1F7}" srcOrd="0" destOrd="0" presId="urn:microsoft.com/office/officeart/2005/8/layout/hierarchy2"/>
    <dgm:cxn modelId="{CB8D628D-592E-4BA5-B508-EC19E4C82DD0}" type="presOf" srcId="{A536E2B5-1B3A-47DB-BE0C-7EB702DB8442}" destId="{8DBB1B42-D8E5-431D-A001-F3B48FB4C81E}" srcOrd="0" destOrd="0" presId="urn:microsoft.com/office/officeart/2005/8/layout/hierarchy2"/>
    <dgm:cxn modelId="{90864FE5-307C-4DBE-A7FC-B4DE0659D0D5}" srcId="{B8D458E5-489F-4CE4-943A-906DFF3C4A31}" destId="{C25FBE93-1FF2-4716-A0A2-55F47BF36CD4}" srcOrd="1" destOrd="0" parTransId="{43D10418-699A-44A5-AB3E-A6D4B77E00C4}" sibTransId="{005AD840-587F-4B25-977B-DD63CFD2840B}"/>
    <dgm:cxn modelId="{44C934DA-B127-4F4A-8194-E601A49A2564}" srcId="{C16EE978-61AC-426A-B035-CF4CFD8A67B9}" destId="{358E7D5F-13E8-42BB-97A0-C81C9C37359C}" srcOrd="0" destOrd="0" parTransId="{2023FEE5-FF4B-4820-AC09-DB4214CF64A0}" sibTransId="{5A4415F4-042A-4142-B2B7-8F38B90454AB}"/>
    <dgm:cxn modelId="{E2B5EFFC-BA0B-4DF2-A60C-F104F677D355}" type="presOf" srcId="{B8D458E5-489F-4CE4-943A-906DFF3C4A31}" destId="{03D0C3CE-8BB8-4C8A-B97A-E79BCFC1CEC9}" srcOrd="0" destOrd="0" presId="urn:microsoft.com/office/officeart/2005/8/layout/hierarchy2"/>
    <dgm:cxn modelId="{F39FC4F3-66C6-486F-AC48-3A68CAD41B84}" type="presOf" srcId="{04562697-D5B3-4957-9871-4E5A8B516B3D}" destId="{6752AF99-C891-4A1B-9722-1C7C51B3C0B5}" srcOrd="0" destOrd="0" presId="urn:microsoft.com/office/officeart/2005/8/layout/hierarchy2"/>
    <dgm:cxn modelId="{A81814EF-8066-4997-994C-BD5CAD8A032E}" type="presOf" srcId="{6788646B-2404-450A-A241-8A671B83D440}" destId="{55574C3D-820B-47BE-B76E-BB0F602601E6}" srcOrd="1" destOrd="0" presId="urn:microsoft.com/office/officeart/2005/8/layout/hierarchy2"/>
    <dgm:cxn modelId="{642BB34B-3961-454F-A643-08AF0C4ACAF6}" srcId="{C16EE978-61AC-426A-B035-CF4CFD8A67B9}" destId="{71BEC750-07C9-4216-BB0E-EBEC2021D556}" srcOrd="2" destOrd="0" parTransId="{A536E2B5-1B3A-47DB-BE0C-7EB702DB8442}" sibTransId="{3CE3959A-60B7-405C-B174-A9E6FD225721}"/>
    <dgm:cxn modelId="{E0C3664A-BE16-4FA9-93FF-73CC40272B6E}" srcId="{B8D458E5-489F-4CE4-943A-906DFF3C4A31}" destId="{C16EE978-61AC-426A-B035-CF4CFD8A67B9}" srcOrd="0" destOrd="0" parTransId="{BA978E19-156A-4194-9AA3-5C86190D1A59}" sibTransId="{BAE3FC20-854A-4AB3-B4B0-4328B4F3E957}"/>
    <dgm:cxn modelId="{CB2800F6-7193-4B64-92B1-868F15583DB7}" srcId="{C16EE978-61AC-426A-B035-CF4CFD8A67B9}" destId="{04562697-D5B3-4957-9871-4E5A8B516B3D}" srcOrd="3" destOrd="0" parTransId="{2FFD4533-8430-4876-9C2D-1606801AE37E}" sibTransId="{FBE4FEE1-EA14-4E90-8AB4-7D0111A3AAE8}"/>
    <dgm:cxn modelId="{7BD10EEA-BD6F-4FE3-BCA7-345B936BC932}" type="presParOf" srcId="{A627C4A2-5FBF-429F-B3E3-76E146A27F40}" destId="{9DE247F4-DAE5-400C-BA02-FD4ED6327EB8}" srcOrd="0" destOrd="0" presId="urn:microsoft.com/office/officeart/2005/8/layout/hierarchy2"/>
    <dgm:cxn modelId="{295B459D-E40A-41E4-A828-A9BF285DAEE2}" type="presParOf" srcId="{9DE247F4-DAE5-400C-BA02-FD4ED6327EB8}" destId="{03D0C3CE-8BB8-4C8A-B97A-E79BCFC1CEC9}" srcOrd="0" destOrd="0" presId="urn:microsoft.com/office/officeart/2005/8/layout/hierarchy2"/>
    <dgm:cxn modelId="{6F821D61-5E11-4EB4-8D15-EECC219DE838}" type="presParOf" srcId="{9DE247F4-DAE5-400C-BA02-FD4ED6327EB8}" destId="{62CEBAE9-4291-4948-AC10-CDF902EDDFBB}" srcOrd="1" destOrd="0" presId="urn:microsoft.com/office/officeart/2005/8/layout/hierarchy2"/>
    <dgm:cxn modelId="{C2256466-FA76-4001-8B2C-8AABAF75D0EC}" type="presParOf" srcId="{62CEBAE9-4291-4948-AC10-CDF902EDDFBB}" destId="{9F4BF0AF-2163-441B-96FB-37D5A1440849}" srcOrd="0" destOrd="0" presId="urn:microsoft.com/office/officeart/2005/8/layout/hierarchy2"/>
    <dgm:cxn modelId="{2CC2F9E8-5E12-484F-9FCE-C1B21786C725}" type="presParOf" srcId="{9F4BF0AF-2163-441B-96FB-37D5A1440849}" destId="{DC65CAE5-3020-4887-A48B-4BD0A677FC7F}" srcOrd="0" destOrd="0" presId="urn:microsoft.com/office/officeart/2005/8/layout/hierarchy2"/>
    <dgm:cxn modelId="{930B2CD0-A50E-4288-8A12-02EBFCB39C10}" type="presParOf" srcId="{62CEBAE9-4291-4948-AC10-CDF902EDDFBB}" destId="{0B0F5E91-BFAF-4785-AC53-6B17D5EB51F3}" srcOrd="1" destOrd="0" presId="urn:microsoft.com/office/officeart/2005/8/layout/hierarchy2"/>
    <dgm:cxn modelId="{5FAFF12A-A872-4E5D-ADCC-F2BE43282454}" type="presParOf" srcId="{0B0F5E91-BFAF-4785-AC53-6B17D5EB51F3}" destId="{6E06ADC8-5766-4C07-B7A3-6B372453560F}" srcOrd="0" destOrd="0" presId="urn:microsoft.com/office/officeart/2005/8/layout/hierarchy2"/>
    <dgm:cxn modelId="{142FECFE-E237-4DC7-A30B-DB82212B4572}" type="presParOf" srcId="{0B0F5E91-BFAF-4785-AC53-6B17D5EB51F3}" destId="{9D0AAB6E-D71A-44BE-B792-6ABA4844BD31}" srcOrd="1" destOrd="0" presId="urn:microsoft.com/office/officeart/2005/8/layout/hierarchy2"/>
    <dgm:cxn modelId="{6678D1E4-C70B-40B3-92A9-A02F88976E7F}" type="presParOf" srcId="{9D0AAB6E-D71A-44BE-B792-6ABA4844BD31}" destId="{41C85280-03C8-4547-94D5-4B2FD22D459E}" srcOrd="0" destOrd="0" presId="urn:microsoft.com/office/officeart/2005/8/layout/hierarchy2"/>
    <dgm:cxn modelId="{970CA798-65D3-40F5-A5F1-98FA8E7E9EF5}" type="presParOf" srcId="{41C85280-03C8-4547-94D5-4B2FD22D459E}" destId="{22B1DBEF-D39D-4AD6-B6BC-7094FD3A7F1D}" srcOrd="0" destOrd="0" presId="urn:microsoft.com/office/officeart/2005/8/layout/hierarchy2"/>
    <dgm:cxn modelId="{43042785-8658-45ED-AAA1-7E13CB7A7C90}" type="presParOf" srcId="{9D0AAB6E-D71A-44BE-B792-6ABA4844BD31}" destId="{EC5A86EC-5B42-4130-BD13-E5F8CD45DD6D}" srcOrd="1" destOrd="0" presId="urn:microsoft.com/office/officeart/2005/8/layout/hierarchy2"/>
    <dgm:cxn modelId="{435BC2C8-92B3-4933-BC4A-B218BD969942}" type="presParOf" srcId="{EC5A86EC-5B42-4130-BD13-E5F8CD45DD6D}" destId="{59212D8F-F941-448E-8BB7-F0E04378D604}" srcOrd="0" destOrd="0" presId="urn:microsoft.com/office/officeart/2005/8/layout/hierarchy2"/>
    <dgm:cxn modelId="{41494A49-BB1C-47DB-B4C3-264818155019}" type="presParOf" srcId="{EC5A86EC-5B42-4130-BD13-E5F8CD45DD6D}" destId="{E8A6670B-624D-4919-9280-02BAD9DD172B}" srcOrd="1" destOrd="0" presId="urn:microsoft.com/office/officeart/2005/8/layout/hierarchy2"/>
    <dgm:cxn modelId="{C26B1BDE-AA5C-4654-95EF-E7F467EE9A47}" type="presParOf" srcId="{9D0AAB6E-D71A-44BE-B792-6ABA4844BD31}" destId="{CFC850D2-FABA-4FAA-9839-2A5EEA21B25E}" srcOrd="2" destOrd="0" presId="urn:microsoft.com/office/officeart/2005/8/layout/hierarchy2"/>
    <dgm:cxn modelId="{F6CE605F-1EC6-4A3B-B3FD-118F8FF637B2}" type="presParOf" srcId="{CFC850D2-FABA-4FAA-9839-2A5EEA21B25E}" destId="{55574C3D-820B-47BE-B76E-BB0F602601E6}" srcOrd="0" destOrd="0" presId="urn:microsoft.com/office/officeart/2005/8/layout/hierarchy2"/>
    <dgm:cxn modelId="{8C070F60-435A-4258-8619-14A2EA906E8B}" type="presParOf" srcId="{9D0AAB6E-D71A-44BE-B792-6ABA4844BD31}" destId="{961EE6CB-812C-47C2-B28E-EBA9FF414B69}" srcOrd="3" destOrd="0" presId="urn:microsoft.com/office/officeart/2005/8/layout/hierarchy2"/>
    <dgm:cxn modelId="{E029076C-33B2-4E74-8793-7B3008FFA19C}" type="presParOf" srcId="{961EE6CB-812C-47C2-B28E-EBA9FF414B69}" destId="{82F23646-5D8E-4632-9E7B-C90C70F3B1F7}" srcOrd="0" destOrd="0" presId="urn:microsoft.com/office/officeart/2005/8/layout/hierarchy2"/>
    <dgm:cxn modelId="{F78B73B3-5094-47F3-ADD3-DB6090CEC1C2}" type="presParOf" srcId="{961EE6CB-812C-47C2-B28E-EBA9FF414B69}" destId="{F55BD756-CD27-4F44-B03B-0B59297FBD3C}" srcOrd="1" destOrd="0" presId="urn:microsoft.com/office/officeart/2005/8/layout/hierarchy2"/>
    <dgm:cxn modelId="{44EF3462-DEB5-434A-B967-4BC62B440205}" type="presParOf" srcId="{9D0AAB6E-D71A-44BE-B792-6ABA4844BD31}" destId="{8DBB1B42-D8E5-431D-A001-F3B48FB4C81E}" srcOrd="4" destOrd="0" presId="urn:microsoft.com/office/officeart/2005/8/layout/hierarchy2"/>
    <dgm:cxn modelId="{E111E6DA-228F-48BD-A70E-C9D787574514}" type="presParOf" srcId="{8DBB1B42-D8E5-431D-A001-F3B48FB4C81E}" destId="{6FEB10F7-EBB3-43CD-994C-4B065E63E2D4}" srcOrd="0" destOrd="0" presId="urn:microsoft.com/office/officeart/2005/8/layout/hierarchy2"/>
    <dgm:cxn modelId="{EAAA3291-170C-45D0-9D8E-AAC4AF6B9F9D}" type="presParOf" srcId="{9D0AAB6E-D71A-44BE-B792-6ABA4844BD31}" destId="{E27CD94A-4DF6-41F6-8A00-2AF9B0F64DE9}" srcOrd="5" destOrd="0" presId="urn:microsoft.com/office/officeart/2005/8/layout/hierarchy2"/>
    <dgm:cxn modelId="{D9A75841-6917-4E14-8E2C-40A3A3CD1BC0}" type="presParOf" srcId="{E27CD94A-4DF6-41F6-8A00-2AF9B0F64DE9}" destId="{A9C438ED-FAC3-4BFC-92AC-C24C27CC1A3D}" srcOrd="0" destOrd="0" presId="urn:microsoft.com/office/officeart/2005/8/layout/hierarchy2"/>
    <dgm:cxn modelId="{AC4A008F-1563-4693-87CD-61AA171C041D}" type="presParOf" srcId="{E27CD94A-4DF6-41F6-8A00-2AF9B0F64DE9}" destId="{8E30AC66-E9B9-41CA-BAF9-2438AC0D047F}" srcOrd="1" destOrd="0" presId="urn:microsoft.com/office/officeart/2005/8/layout/hierarchy2"/>
    <dgm:cxn modelId="{9C1220FF-BA73-4718-B38C-75585ABC1F43}" type="presParOf" srcId="{9D0AAB6E-D71A-44BE-B792-6ABA4844BD31}" destId="{9A1328D2-67ED-4FA3-A555-A39E8257E416}" srcOrd="6" destOrd="0" presId="urn:microsoft.com/office/officeart/2005/8/layout/hierarchy2"/>
    <dgm:cxn modelId="{06485F67-285C-4C04-BE0B-D3A346AB4CEB}" type="presParOf" srcId="{9A1328D2-67ED-4FA3-A555-A39E8257E416}" destId="{D4A38D0F-F9F8-4F62-888D-329D673DB89D}" srcOrd="0" destOrd="0" presId="urn:microsoft.com/office/officeart/2005/8/layout/hierarchy2"/>
    <dgm:cxn modelId="{105E5DCC-16F3-4ADC-ACEB-8EECA00B98C3}" type="presParOf" srcId="{9D0AAB6E-D71A-44BE-B792-6ABA4844BD31}" destId="{66FCD85D-53D0-4049-86CD-03EF3B200ED8}" srcOrd="7" destOrd="0" presId="urn:microsoft.com/office/officeart/2005/8/layout/hierarchy2"/>
    <dgm:cxn modelId="{C06FC444-3192-4456-8123-DE1CF7BA747D}" type="presParOf" srcId="{66FCD85D-53D0-4049-86CD-03EF3B200ED8}" destId="{6752AF99-C891-4A1B-9722-1C7C51B3C0B5}" srcOrd="0" destOrd="0" presId="urn:microsoft.com/office/officeart/2005/8/layout/hierarchy2"/>
    <dgm:cxn modelId="{99746609-0E6C-41E9-B1E2-E0E60D147FEB}" type="presParOf" srcId="{66FCD85D-53D0-4049-86CD-03EF3B200ED8}" destId="{1C4ACA54-0C3E-425D-B155-A603E45DB415}" srcOrd="1" destOrd="0" presId="urn:microsoft.com/office/officeart/2005/8/layout/hierarchy2"/>
    <dgm:cxn modelId="{041AE4A0-73CD-4809-B041-7A8964E646FF}" type="presParOf" srcId="{62CEBAE9-4291-4948-AC10-CDF902EDDFBB}" destId="{802139CB-1900-47E6-A58C-7E29CA79F276}" srcOrd="2" destOrd="0" presId="urn:microsoft.com/office/officeart/2005/8/layout/hierarchy2"/>
    <dgm:cxn modelId="{72C813C9-2A63-4868-B891-9646E5804B9E}" type="presParOf" srcId="{802139CB-1900-47E6-A58C-7E29CA79F276}" destId="{46508AF0-01B2-4159-B253-50F42E25B6F8}" srcOrd="0" destOrd="0" presId="urn:microsoft.com/office/officeart/2005/8/layout/hierarchy2"/>
    <dgm:cxn modelId="{EBB6D2FD-A164-4A99-ABBF-C0EE88D87854}" type="presParOf" srcId="{62CEBAE9-4291-4948-AC10-CDF902EDDFBB}" destId="{A0ABF850-E751-4E79-946E-1ADFA21883A4}" srcOrd="3" destOrd="0" presId="urn:microsoft.com/office/officeart/2005/8/layout/hierarchy2"/>
    <dgm:cxn modelId="{B14FD625-D217-4D46-AA47-BA1028A8FFEF}" type="presParOf" srcId="{A0ABF850-E751-4E79-946E-1ADFA21883A4}" destId="{5B3F512F-544D-41C8-9639-3BE5E4ADC224}" srcOrd="0" destOrd="0" presId="urn:microsoft.com/office/officeart/2005/8/layout/hierarchy2"/>
    <dgm:cxn modelId="{376F0F56-122A-454E-A490-689A9D01F523}" type="presParOf" srcId="{A0ABF850-E751-4E79-946E-1ADFA21883A4}" destId="{6F24025D-5D87-4C1D-9092-944C2A81B96D}" srcOrd="1" destOrd="0" presId="urn:microsoft.com/office/officeart/2005/8/layout/hierarchy2"/>
    <dgm:cxn modelId="{1F775582-C982-4D57-BA48-B5FB14CACCFB}" type="presParOf" srcId="{6F24025D-5D87-4C1D-9092-944C2A81B96D}" destId="{348588FD-3D4D-4412-B647-BF7C53C644BD}" srcOrd="0" destOrd="0" presId="urn:microsoft.com/office/officeart/2005/8/layout/hierarchy2"/>
    <dgm:cxn modelId="{2EF63CC3-E7A2-4543-A5EB-0601612AA468}" type="presParOf" srcId="{348588FD-3D4D-4412-B647-BF7C53C644BD}" destId="{3908FD11-CA5C-4FE3-B1DA-ECEFC003C039}" srcOrd="0" destOrd="0" presId="urn:microsoft.com/office/officeart/2005/8/layout/hierarchy2"/>
    <dgm:cxn modelId="{F2C82EAA-58B9-4449-89A7-7281F352207A}" type="presParOf" srcId="{6F24025D-5D87-4C1D-9092-944C2A81B96D}" destId="{5B089653-F67A-4EE3-A205-B5274330DFE6}" srcOrd="1" destOrd="0" presId="urn:microsoft.com/office/officeart/2005/8/layout/hierarchy2"/>
    <dgm:cxn modelId="{5EA05500-7C13-48F4-90BD-A186EA890611}" type="presParOf" srcId="{5B089653-F67A-4EE3-A205-B5274330DFE6}" destId="{5922C70C-7D56-4DF7-B3C3-9CA46057351A}" srcOrd="0" destOrd="0" presId="urn:microsoft.com/office/officeart/2005/8/layout/hierarchy2"/>
    <dgm:cxn modelId="{E696559C-BD19-4E54-80B6-A2E135AF7EE1}" type="presParOf" srcId="{5B089653-F67A-4EE3-A205-B5274330DFE6}" destId="{0A8618A8-A1A3-4595-8625-491D05C55B26}" srcOrd="1" destOrd="0" presId="urn:microsoft.com/office/officeart/2005/8/layout/hierarchy2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8F409FF-AAFD-429B-8393-03945451A43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F19CBB-5B10-4047-8D7C-309CEA81F29D}">
      <dgm:prSet phldrT="[Текст]"/>
      <dgm:spPr/>
      <dgm:t>
        <a:bodyPr/>
        <a:lstStyle/>
        <a:p>
          <a:r>
            <a:rPr lang="ru-RU" dirty="0" smtClean="0"/>
            <a:t>Открытые повреждения грудной клетки</a:t>
          </a:r>
          <a:endParaRPr lang="ru-RU" dirty="0"/>
        </a:p>
      </dgm:t>
    </dgm:pt>
    <dgm:pt modelId="{AFE22D2E-0C70-42B2-A7FA-9ABA08836C3B}" type="parTrans" cxnId="{DFF558C8-5F33-401C-8FD7-BD475E4E5EFF}">
      <dgm:prSet/>
      <dgm:spPr/>
      <dgm:t>
        <a:bodyPr/>
        <a:lstStyle/>
        <a:p>
          <a:endParaRPr lang="ru-RU"/>
        </a:p>
      </dgm:t>
    </dgm:pt>
    <dgm:pt modelId="{655F622D-A96E-42EA-8A9F-D83F85F21218}" type="sibTrans" cxnId="{DFF558C8-5F33-401C-8FD7-BD475E4E5EFF}">
      <dgm:prSet/>
      <dgm:spPr/>
      <dgm:t>
        <a:bodyPr/>
        <a:lstStyle/>
        <a:p>
          <a:endParaRPr lang="ru-RU"/>
        </a:p>
      </dgm:t>
    </dgm:pt>
    <dgm:pt modelId="{742B4885-5FAF-4E4F-8108-1FC51CF0EE30}">
      <dgm:prSet phldrT="[Текст]"/>
      <dgm:spPr/>
      <dgm:t>
        <a:bodyPr/>
        <a:lstStyle/>
        <a:p>
          <a:r>
            <a:rPr lang="ru-RU" dirty="0" smtClean="0"/>
            <a:t>Проникающие </a:t>
          </a:r>
          <a:endParaRPr lang="ru-RU" dirty="0"/>
        </a:p>
      </dgm:t>
    </dgm:pt>
    <dgm:pt modelId="{066CFAF8-E125-4BFB-BC1C-6A83BE4A0B62}" type="parTrans" cxnId="{5842B964-C728-41DB-8C81-E31B1F8C684D}">
      <dgm:prSet/>
      <dgm:spPr/>
      <dgm:t>
        <a:bodyPr/>
        <a:lstStyle/>
        <a:p>
          <a:endParaRPr lang="ru-RU"/>
        </a:p>
      </dgm:t>
    </dgm:pt>
    <dgm:pt modelId="{9FC18F0B-13E8-4F1D-82FB-7B3297E64410}" type="sibTrans" cxnId="{5842B964-C728-41DB-8C81-E31B1F8C684D}">
      <dgm:prSet/>
      <dgm:spPr/>
      <dgm:t>
        <a:bodyPr/>
        <a:lstStyle/>
        <a:p>
          <a:endParaRPr lang="ru-RU"/>
        </a:p>
      </dgm:t>
    </dgm:pt>
    <dgm:pt modelId="{52DCF135-F0C8-4BFF-9F7F-263AEA09F945}">
      <dgm:prSet phldrT="[Текст]"/>
      <dgm:spPr/>
      <dgm:t>
        <a:bodyPr/>
        <a:lstStyle/>
        <a:p>
          <a:r>
            <a:rPr lang="ru-RU" dirty="0" smtClean="0"/>
            <a:t>Непроникающие </a:t>
          </a:r>
          <a:endParaRPr lang="ru-RU" dirty="0"/>
        </a:p>
      </dgm:t>
    </dgm:pt>
    <dgm:pt modelId="{2A152898-CCF1-4A22-8589-70F9C56A6205}" type="parTrans" cxnId="{15373D84-BB34-45D2-BE7C-3F302D4057FB}">
      <dgm:prSet/>
      <dgm:spPr/>
      <dgm:t>
        <a:bodyPr/>
        <a:lstStyle/>
        <a:p>
          <a:endParaRPr lang="ru-RU"/>
        </a:p>
      </dgm:t>
    </dgm:pt>
    <dgm:pt modelId="{5CD0D033-AEC3-4973-A04D-23FCCEA722DA}" type="sibTrans" cxnId="{15373D84-BB34-45D2-BE7C-3F302D4057FB}">
      <dgm:prSet/>
      <dgm:spPr/>
      <dgm:t>
        <a:bodyPr/>
        <a:lstStyle/>
        <a:p>
          <a:endParaRPr lang="ru-RU"/>
        </a:p>
      </dgm:t>
    </dgm:pt>
    <dgm:pt modelId="{9D8ACCE0-3B06-45CF-8F3C-771F6F0B71C0}" type="pres">
      <dgm:prSet presAssocID="{88F409FF-AAFD-429B-8393-03945451A43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2588B0-1AA4-416B-A4BE-232B052F1AC5}" type="pres">
      <dgm:prSet presAssocID="{CBF19CBB-5B10-4047-8D7C-309CEA81F29D}" presName="roof" presStyleLbl="dkBgShp" presStyleIdx="0" presStyleCnt="2"/>
      <dgm:spPr/>
      <dgm:t>
        <a:bodyPr/>
        <a:lstStyle/>
        <a:p>
          <a:endParaRPr lang="ru-RU"/>
        </a:p>
      </dgm:t>
    </dgm:pt>
    <dgm:pt modelId="{F5950E3F-88D5-4A92-BC5D-673F8C1D45BC}" type="pres">
      <dgm:prSet presAssocID="{CBF19CBB-5B10-4047-8D7C-309CEA81F29D}" presName="pillars" presStyleCnt="0"/>
      <dgm:spPr/>
    </dgm:pt>
    <dgm:pt modelId="{C28B0B33-1C5C-4BB9-A70A-2F0F79E371AA}" type="pres">
      <dgm:prSet presAssocID="{CBF19CBB-5B10-4047-8D7C-309CEA81F29D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D2D979-7FB6-457D-9A9D-0A963FC3EB1E}" type="pres">
      <dgm:prSet presAssocID="{52DCF135-F0C8-4BFF-9F7F-263AEA09F945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265CA-E8E8-409C-BC4A-F60C933567A2}" type="pres">
      <dgm:prSet presAssocID="{CBF19CBB-5B10-4047-8D7C-309CEA81F29D}" presName="base" presStyleLbl="dkBgShp" presStyleIdx="1" presStyleCnt="2"/>
      <dgm:spPr/>
    </dgm:pt>
  </dgm:ptLst>
  <dgm:cxnLst>
    <dgm:cxn modelId="{1B8265C2-4FB6-4DB4-92AF-8517626A8766}" type="presOf" srcId="{742B4885-5FAF-4E4F-8108-1FC51CF0EE30}" destId="{C28B0B33-1C5C-4BB9-A70A-2F0F79E371AA}" srcOrd="0" destOrd="0" presId="urn:microsoft.com/office/officeart/2005/8/layout/hList3"/>
    <dgm:cxn modelId="{A0DB26D0-7C31-480D-A8B9-A21449F6FC65}" type="presOf" srcId="{52DCF135-F0C8-4BFF-9F7F-263AEA09F945}" destId="{98D2D979-7FB6-457D-9A9D-0A963FC3EB1E}" srcOrd="0" destOrd="0" presId="urn:microsoft.com/office/officeart/2005/8/layout/hList3"/>
    <dgm:cxn modelId="{5842B964-C728-41DB-8C81-E31B1F8C684D}" srcId="{CBF19CBB-5B10-4047-8D7C-309CEA81F29D}" destId="{742B4885-5FAF-4E4F-8108-1FC51CF0EE30}" srcOrd="0" destOrd="0" parTransId="{066CFAF8-E125-4BFB-BC1C-6A83BE4A0B62}" sibTransId="{9FC18F0B-13E8-4F1D-82FB-7B3297E64410}"/>
    <dgm:cxn modelId="{33D1C64A-01D2-4A4B-A6CB-9C508673199B}" type="presOf" srcId="{CBF19CBB-5B10-4047-8D7C-309CEA81F29D}" destId="{532588B0-1AA4-416B-A4BE-232B052F1AC5}" srcOrd="0" destOrd="0" presId="urn:microsoft.com/office/officeart/2005/8/layout/hList3"/>
    <dgm:cxn modelId="{DFF558C8-5F33-401C-8FD7-BD475E4E5EFF}" srcId="{88F409FF-AAFD-429B-8393-03945451A437}" destId="{CBF19CBB-5B10-4047-8D7C-309CEA81F29D}" srcOrd="0" destOrd="0" parTransId="{AFE22D2E-0C70-42B2-A7FA-9ABA08836C3B}" sibTransId="{655F622D-A96E-42EA-8A9F-D83F85F21218}"/>
    <dgm:cxn modelId="{15373D84-BB34-45D2-BE7C-3F302D4057FB}" srcId="{CBF19CBB-5B10-4047-8D7C-309CEA81F29D}" destId="{52DCF135-F0C8-4BFF-9F7F-263AEA09F945}" srcOrd="1" destOrd="0" parTransId="{2A152898-CCF1-4A22-8589-70F9C56A6205}" sibTransId="{5CD0D033-AEC3-4973-A04D-23FCCEA722DA}"/>
    <dgm:cxn modelId="{2EBE5077-44C2-418F-832F-3A1645F3A243}" type="presOf" srcId="{88F409FF-AAFD-429B-8393-03945451A437}" destId="{9D8ACCE0-3B06-45CF-8F3C-771F6F0B71C0}" srcOrd="0" destOrd="0" presId="urn:microsoft.com/office/officeart/2005/8/layout/hList3"/>
    <dgm:cxn modelId="{7BB62A78-8377-4913-A724-1CDCE25ADB03}" type="presParOf" srcId="{9D8ACCE0-3B06-45CF-8F3C-771F6F0B71C0}" destId="{532588B0-1AA4-416B-A4BE-232B052F1AC5}" srcOrd="0" destOrd="0" presId="urn:microsoft.com/office/officeart/2005/8/layout/hList3"/>
    <dgm:cxn modelId="{C905666B-09CD-49EC-BE82-176452E33D81}" type="presParOf" srcId="{9D8ACCE0-3B06-45CF-8F3C-771F6F0B71C0}" destId="{F5950E3F-88D5-4A92-BC5D-673F8C1D45BC}" srcOrd="1" destOrd="0" presId="urn:microsoft.com/office/officeart/2005/8/layout/hList3"/>
    <dgm:cxn modelId="{DF4B0F02-CC15-4CF4-87C6-C46DD8ADC6DD}" type="presParOf" srcId="{F5950E3F-88D5-4A92-BC5D-673F8C1D45BC}" destId="{C28B0B33-1C5C-4BB9-A70A-2F0F79E371AA}" srcOrd="0" destOrd="0" presId="urn:microsoft.com/office/officeart/2005/8/layout/hList3"/>
    <dgm:cxn modelId="{934035F2-68CF-4B9C-A5D7-67B459A1F45B}" type="presParOf" srcId="{F5950E3F-88D5-4A92-BC5D-673F8C1D45BC}" destId="{98D2D979-7FB6-457D-9A9D-0A963FC3EB1E}" srcOrd="1" destOrd="0" presId="urn:microsoft.com/office/officeart/2005/8/layout/hList3"/>
    <dgm:cxn modelId="{6819E193-18B1-4F1F-994F-3D58DE8A824A}" type="presParOf" srcId="{9D8ACCE0-3B06-45CF-8F3C-771F6F0B71C0}" destId="{990265CA-E8E8-409C-BC4A-F60C933567A2}" srcOrd="2" destOrd="0" presId="urn:microsoft.com/office/officeart/2005/8/layout/hList3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5642866-E818-4500-92BF-BCD53BF27081}" type="doc">
      <dgm:prSet loTypeId="urn:microsoft.com/office/officeart/2005/8/layout/vList6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0EF12B-D3F6-45A9-BF46-86AF5AD97813}">
      <dgm:prSet phldrT="[Текст]"/>
      <dgm:spPr/>
      <dgm:t>
        <a:bodyPr/>
        <a:lstStyle/>
        <a:p>
          <a:r>
            <a:rPr lang="ru-RU" dirty="0" smtClean="0"/>
            <a:t>Локальная симптоматика</a:t>
          </a:r>
          <a:endParaRPr lang="ru-RU" dirty="0"/>
        </a:p>
      </dgm:t>
    </dgm:pt>
    <dgm:pt modelId="{86779A09-5201-4B49-B80A-E6B07E276687}" type="sibTrans" cxnId="{CF82F85B-5A5E-4651-AC86-272087FEFC00}">
      <dgm:prSet/>
      <dgm:spPr/>
      <dgm:t>
        <a:bodyPr/>
        <a:lstStyle/>
        <a:p>
          <a:endParaRPr lang="ru-RU"/>
        </a:p>
      </dgm:t>
    </dgm:pt>
    <dgm:pt modelId="{258E999A-23F4-49DA-8DDC-9CF19C7CF8A7}" type="parTrans" cxnId="{CF82F85B-5A5E-4651-AC86-272087FEFC00}">
      <dgm:prSet/>
      <dgm:spPr/>
      <dgm:t>
        <a:bodyPr/>
        <a:lstStyle/>
        <a:p>
          <a:endParaRPr lang="ru-RU"/>
        </a:p>
      </dgm:t>
    </dgm:pt>
    <dgm:pt modelId="{7761B1AF-56F5-4151-B38E-5890DBF927FD}">
      <dgm:prSet phldrT="[Текст]" custT="1"/>
      <dgm:spPr/>
      <dgm:t>
        <a:bodyPr/>
        <a:lstStyle/>
        <a:p>
          <a:r>
            <a:rPr lang="ru-RU" sz="2400" dirty="0" smtClean="0"/>
            <a:t>Боль в ране, усиливающаяся при движении и дыхании;</a:t>
          </a:r>
          <a:endParaRPr lang="ru-RU" sz="2400" dirty="0"/>
        </a:p>
      </dgm:t>
    </dgm:pt>
    <dgm:pt modelId="{1697D713-68FF-479B-ACD7-2F89E2A791A9}" type="sibTrans" cxnId="{E5AEBA04-32CD-443F-A4CA-027397905E9C}">
      <dgm:prSet/>
      <dgm:spPr/>
      <dgm:t>
        <a:bodyPr/>
        <a:lstStyle/>
        <a:p>
          <a:endParaRPr lang="ru-RU"/>
        </a:p>
      </dgm:t>
    </dgm:pt>
    <dgm:pt modelId="{A5397247-B821-456A-B2A6-A8A6BA4E1E9F}" type="parTrans" cxnId="{E5AEBA04-32CD-443F-A4CA-027397905E9C}">
      <dgm:prSet/>
      <dgm:spPr/>
      <dgm:t>
        <a:bodyPr/>
        <a:lstStyle/>
        <a:p>
          <a:endParaRPr lang="ru-RU"/>
        </a:p>
      </dgm:t>
    </dgm:pt>
    <dgm:pt modelId="{1C76A1A4-826B-45AA-A0FC-0F73CA0D3CAF}">
      <dgm:prSet phldrT="[Текст]" custT="1"/>
      <dgm:spPr/>
      <dgm:t>
        <a:bodyPr/>
        <a:lstStyle/>
        <a:p>
          <a:r>
            <a:rPr lang="ru-RU" sz="2400" dirty="0" smtClean="0"/>
            <a:t>Рана в любом отделе грудной клетки</a:t>
          </a:r>
          <a:endParaRPr lang="ru-RU" sz="2400" dirty="0"/>
        </a:p>
      </dgm:t>
    </dgm:pt>
    <dgm:pt modelId="{B108FD79-3450-4A01-BEE4-6D4DB05D113C}" type="sibTrans" cxnId="{18EC4BA3-AA21-48FF-8396-5673313FB3F5}">
      <dgm:prSet/>
      <dgm:spPr/>
      <dgm:t>
        <a:bodyPr/>
        <a:lstStyle/>
        <a:p>
          <a:endParaRPr lang="ru-RU"/>
        </a:p>
      </dgm:t>
    </dgm:pt>
    <dgm:pt modelId="{5249666B-084B-47E6-BD10-B88700AA4D3E}" type="parTrans" cxnId="{18EC4BA3-AA21-48FF-8396-5673313FB3F5}">
      <dgm:prSet/>
      <dgm:spPr/>
      <dgm:t>
        <a:bodyPr/>
        <a:lstStyle/>
        <a:p>
          <a:endParaRPr lang="ru-RU"/>
        </a:p>
      </dgm:t>
    </dgm:pt>
    <dgm:pt modelId="{8E4F7DC9-C1D9-4BE7-BD3B-51D1D1B01BF4}">
      <dgm:prSet phldrT="[Текст]" custT="1"/>
      <dgm:spPr/>
      <dgm:t>
        <a:bodyPr/>
        <a:lstStyle/>
        <a:p>
          <a:r>
            <a:rPr lang="ru-RU" sz="2400" dirty="0" smtClean="0"/>
            <a:t>Не нарушено</a:t>
          </a:r>
          <a:endParaRPr lang="ru-RU" sz="2400" dirty="0"/>
        </a:p>
      </dgm:t>
    </dgm:pt>
    <dgm:pt modelId="{5960BB6C-1E90-429E-9593-A43E412B11F8}" type="sibTrans" cxnId="{3EE2C279-01B8-43D0-B2A1-3663DA85C3E6}">
      <dgm:prSet/>
      <dgm:spPr/>
      <dgm:t>
        <a:bodyPr/>
        <a:lstStyle/>
        <a:p>
          <a:endParaRPr lang="ru-RU"/>
        </a:p>
      </dgm:t>
    </dgm:pt>
    <dgm:pt modelId="{3C2F76BC-56E7-4D28-A9F8-AA61698DA73E}" type="parTrans" cxnId="{3EE2C279-01B8-43D0-B2A1-3663DA85C3E6}">
      <dgm:prSet/>
      <dgm:spPr/>
      <dgm:t>
        <a:bodyPr/>
        <a:lstStyle/>
        <a:p>
          <a:endParaRPr lang="ru-RU"/>
        </a:p>
      </dgm:t>
    </dgm:pt>
    <dgm:pt modelId="{56ED6D52-9158-4531-82BC-5CF46E7F21B1}">
      <dgm:prSet phldrT="[Текст]"/>
      <dgm:spPr/>
      <dgm:t>
        <a:bodyPr/>
        <a:lstStyle/>
        <a:p>
          <a:r>
            <a:rPr lang="ru-RU" dirty="0" smtClean="0"/>
            <a:t>Дыхание </a:t>
          </a:r>
          <a:endParaRPr lang="ru-RU" dirty="0"/>
        </a:p>
      </dgm:t>
    </dgm:pt>
    <dgm:pt modelId="{914FFBC2-CBEC-4201-AD35-DC9AB5941082}" type="sibTrans" cxnId="{1E62C3B8-1F1B-47EB-A134-FEDFBF01A3C0}">
      <dgm:prSet/>
      <dgm:spPr/>
      <dgm:t>
        <a:bodyPr/>
        <a:lstStyle/>
        <a:p>
          <a:endParaRPr lang="ru-RU"/>
        </a:p>
      </dgm:t>
    </dgm:pt>
    <dgm:pt modelId="{76C7B6F9-A257-4FC2-B9CB-402AE88A0A3C}" type="parTrans" cxnId="{1E62C3B8-1F1B-47EB-A134-FEDFBF01A3C0}">
      <dgm:prSet/>
      <dgm:spPr/>
      <dgm:t>
        <a:bodyPr/>
        <a:lstStyle/>
        <a:p>
          <a:endParaRPr lang="ru-RU"/>
        </a:p>
      </dgm:t>
    </dgm:pt>
    <dgm:pt modelId="{C439AACD-E7D4-4AEC-A413-311547460C8E}">
      <dgm:prSet phldrT="[Текст]" custT="1"/>
      <dgm:spPr/>
      <dgm:t>
        <a:bodyPr/>
        <a:lstStyle/>
        <a:p>
          <a:r>
            <a:rPr lang="ru-RU" sz="2400" dirty="0" smtClean="0"/>
            <a:t>Царапающая боль и кашель при контакте с плеврой</a:t>
          </a:r>
          <a:endParaRPr lang="ru-RU" sz="2400" dirty="0"/>
        </a:p>
      </dgm:t>
    </dgm:pt>
    <dgm:pt modelId="{4874FD01-E090-4DF1-B593-952D9445CB27}" type="parTrans" cxnId="{7071FFAD-29B4-4B23-83E4-87A6A1E9836B}">
      <dgm:prSet/>
      <dgm:spPr/>
      <dgm:t>
        <a:bodyPr/>
        <a:lstStyle/>
        <a:p>
          <a:endParaRPr lang="ru-RU"/>
        </a:p>
      </dgm:t>
    </dgm:pt>
    <dgm:pt modelId="{5DC7A512-2FBB-47FE-9B15-031D8C5619D0}" type="sibTrans" cxnId="{7071FFAD-29B4-4B23-83E4-87A6A1E9836B}">
      <dgm:prSet/>
      <dgm:spPr/>
      <dgm:t>
        <a:bodyPr/>
        <a:lstStyle/>
        <a:p>
          <a:endParaRPr lang="ru-RU"/>
        </a:p>
      </dgm:t>
    </dgm:pt>
    <dgm:pt modelId="{B7C4FFFF-CFED-4DBA-BA41-596D20C57CF9}" type="pres">
      <dgm:prSet presAssocID="{D5642866-E818-4500-92BF-BCD53BF27081}" presName="Name0" presStyleCnt="0">
        <dgm:presLayoutVars>
          <dgm:dir/>
          <dgm:animLvl val="lvl"/>
          <dgm:resizeHandles/>
        </dgm:presLayoutVars>
      </dgm:prSet>
      <dgm:spPr/>
    </dgm:pt>
    <dgm:pt modelId="{82474F98-6562-4460-9B65-709240D67C0E}" type="pres">
      <dgm:prSet presAssocID="{E70EF12B-D3F6-45A9-BF46-86AF5AD97813}" presName="linNode" presStyleCnt="0"/>
      <dgm:spPr/>
    </dgm:pt>
    <dgm:pt modelId="{91960061-2C3D-4F91-A788-E709E4435B07}" type="pres">
      <dgm:prSet presAssocID="{E70EF12B-D3F6-45A9-BF46-86AF5AD97813}" presName="parentShp" presStyleLbl="node1" presStyleIdx="0" presStyleCnt="2" custScaleY="1370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9E91C-1CE5-42C0-B09A-AFAAC273A31B}" type="pres">
      <dgm:prSet presAssocID="{E70EF12B-D3F6-45A9-BF46-86AF5AD97813}" presName="childShp" presStyleLbl="bgAccFollowNode1" presStyleIdx="0" presStyleCnt="2" custScaleY="133407" custLinFactNeighborX="1852" custLinFactNeighborY="-177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127C0-E778-412C-B227-A1685CA31C07}" type="pres">
      <dgm:prSet presAssocID="{86779A09-5201-4B49-B80A-E6B07E276687}" presName="spacing" presStyleCnt="0"/>
      <dgm:spPr/>
    </dgm:pt>
    <dgm:pt modelId="{D55C3800-F65A-478E-9A5C-BCA97A0EE4A4}" type="pres">
      <dgm:prSet presAssocID="{56ED6D52-9158-4531-82BC-5CF46E7F21B1}" presName="linNode" presStyleCnt="0"/>
      <dgm:spPr/>
    </dgm:pt>
    <dgm:pt modelId="{DD104CF0-6AD6-4723-A457-0B13A0C6EA23}" type="pres">
      <dgm:prSet presAssocID="{56ED6D52-9158-4531-82BC-5CF46E7F21B1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C4B58D-679B-4428-8EE4-7C17F466D44E}" type="pres">
      <dgm:prSet presAssocID="{56ED6D52-9158-4531-82BC-5CF46E7F21B1}" presName="childShp" presStyleLbl="bgAccFollowNode1" presStyleIdx="1" presStyleCnt="2" custLinFactNeighborX="48148" custLinFactNeighborY="-5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62C3B8-1F1B-47EB-A134-FEDFBF01A3C0}" srcId="{D5642866-E818-4500-92BF-BCD53BF27081}" destId="{56ED6D52-9158-4531-82BC-5CF46E7F21B1}" srcOrd="1" destOrd="0" parTransId="{76C7B6F9-A257-4FC2-B9CB-402AE88A0A3C}" sibTransId="{914FFBC2-CBEC-4201-AD35-DC9AB5941082}"/>
    <dgm:cxn modelId="{6B120556-1F92-4C7F-AA24-956C0CEEE5B5}" type="presOf" srcId="{1C76A1A4-826B-45AA-A0FC-0F73CA0D3CAF}" destId="{2CB9E91C-1CE5-42C0-B09A-AFAAC273A31B}" srcOrd="0" destOrd="0" presId="urn:microsoft.com/office/officeart/2005/8/layout/vList6"/>
    <dgm:cxn modelId="{CDF8EB12-E71A-4E49-BB44-0585F3A1EAAC}" type="presOf" srcId="{D5642866-E818-4500-92BF-BCD53BF27081}" destId="{B7C4FFFF-CFED-4DBA-BA41-596D20C57CF9}" srcOrd="0" destOrd="0" presId="urn:microsoft.com/office/officeart/2005/8/layout/vList6"/>
    <dgm:cxn modelId="{FF8FA0CF-E626-48EB-8B56-AACC41E325E4}" type="presOf" srcId="{56ED6D52-9158-4531-82BC-5CF46E7F21B1}" destId="{DD104CF0-6AD6-4723-A457-0B13A0C6EA23}" srcOrd="0" destOrd="0" presId="urn:microsoft.com/office/officeart/2005/8/layout/vList6"/>
    <dgm:cxn modelId="{CF82F85B-5A5E-4651-AC86-272087FEFC00}" srcId="{D5642866-E818-4500-92BF-BCD53BF27081}" destId="{E70EF12B-D3F6-45A9-BF46-86AF5AD97813}" srcOrd="0" destOrd="0" parTransId="{258E999A-23F4-49DA-8DDC-9CF19C7CF8A7}" sibTransId="{86779A09-5201-4B49-B80A-E6B07E276687}"/>
    <dgm:cxn modelId="{E5AEBA04-32CD-443F-A4CA-027397905E9C}" srcId="{E70EF12B-D3F6-45A9-BF46-86AF5AD97813}" destId="{7761B1AF-56F5-4151-B38E-5890DBF927FD}" srcOrd="1" destOrd="0" parTransId="{A5397247-B821-456A-B2A6-A8A6BA4E1E9F}" sibTransId="{1697D713-68FF-479B-ACD7-2F89E2A791A9}"/>
    <dgm:cxn modelId="{18EC4BA3-AA21-48FF-8396-5673313FB3F5}" srcId="{E70EF12B-D3F6-45A9-BF46-86AF5AD97813}" destId="{1C76A1A4-826B-45AA-A0FC-0F73CA0D3CAF}" srcOrd="0" destOrd="0" parTransId="{5249666B-084B-47E6-BD10-B88700AA4D3E}" sibTransId="{B108FD79-3450-4A01-BEE4-6D4DB05D113C}"/>
    <dgm:cxn modelId="{3C61C9B4-F67C-4FE4-9C73-A0993115D422}" type="presOf" srcId="{C439AACD-E7D4-4AEC-A413-311547460C8E}" destId="{2CB9E91C-1CE5-42C0-B09A-AFAAC273A31B}" srcOrd="0" destOrd="2" presId="urn:microsoft.com/office/officeart/2005/8/layout/vList6"/>
    <dgm:cxn modelId="{7071FFAD-29B4-4B23-83E4-87A6A1E9836B}" srcId="{E70EF12B-D3F6-45A9-BF46-86AF5AD97813}" destId="{C439AACD-E7D4-4AEC-A413-311547460C8E}" srcOrd="2" destOrd="0" parTransId="{4874FD01-E090-4DF1-B593-952D9445CB27}" sibTransId="{5DC7A512-2FBB-47FE-9B15-031D8C5619D0}"/>
    <dgm:cxn modelId="{BDB48A4E-3D87-4099-A6F3-266D2275601B}" type="presOf" srcId="{8E4F7DC9-C1D9-4BE7-BD3B-51D1D1B01BF4}" destId="{3AC4B58D-679B-4428-8EE4-7C17F466D44E}" srcOrd="0" destOrd="0" presId="urn:microsoft.com/office/officeart/2005/8/layout/vList6"/>
    <dgm:cxn modelId="{3EE2C279-01B8-43D0-B2A1-3663DA85C3E6}" srcId="{56ED6D52-9158-4531-82BC-5CF46E7F21B1}" destId="{8E4F7DC9-C1D9-4BE7-BD3B-51D1D1B01BF4}" srcOrd="0" destOrd="0" parTransId="{3C2F76BC-56E7-4D28-A9F8-AA61698DA73E}" sibTransId="{5960BB6C-1E90-429E-9593-A43E412B11F8}"/>
    <dgm:cxn modelId="{267115EE-490B-44CF-A7FD-B024BA701B0A}" type="presOf" srcId="{7761B1AF-56F5-4151-B38E-5890DBF927FD}" destId="{2CB9E91C-1CE5-42C0-B09A-AFAAC273A31B}" srcOrd="0" destOrd="1" presId="urn:microsoft.com/office/officeart/2005/8/layout/vList6"/>
    <dgm:cxn modelId="{E718551E-9176-4B66-A852-46022EE8BAF2}" type="presOf" srcId="{E70EF12B-D3F6-45A9-BF46-86AF5AD97813}" destId="{91960061-2C3D-4F91-A788-E709E4435B07}" srcOrd="0" destOrd="0" presId="urn:microsoft.com/office/officeart/2005/8/layout/vList6"/>
    <dgm:cxn modelId="{F521868B-D010-40BE-8271-266E229BFF69}" type="presParOf" srcId="{B7C4FFFF-CFED-4DBA-BA41-596D20C57CF9}" destId="{82474F98-6562-4460-9B65-709240D67C0E}" srcOrd="0" destOrd="0" presId="urn:microsoft.com/office/officeart/2005/8/layout/vList6"/>
    <dgm:cxn modelId="{CDF73BA5-F973-4378-BED6-7A28D44B4D9D}" type="presParOf" srcId="{82474F98-6562-4460-9B65-709240D67C0E}" destId="{91960061-2C3D-4F91-A788-E709E4435B07}" srcOrd="0" destOrd="0" presId="urn:microsoft.com/office/officeart/2005/8/layout/vList6"/>
    <dgm:cxn modelId="{609C8952-2AF6-4581-91C2-48E4FC7C2208}" type="presParOf" srcId="{82474F98-6562-4460-9B65-709240D67C0E}" destId="{2CB9E91C-1CE5-42C0-B09A-AFAAC273A31B}" srcOrd="1" destOrd="0" presId="urn:microsoft.com/office/officeart/2005/8/layout/vList6"/>
    <dgm:cxn modelId="{E52B7195-94EB-446B-B695-0C1B4EAFEBC7}" type="presParOf" srcId="{B7C4FFFF-CFED-4DBA-BA41-596D20C57CF9}" destId="{092127C0-E778-412C-B227-A1685CA31C07}" srcOrd="1" destOrd="0" presId="urn:microsoft.com/office/officeart/2005/8/layout/vList6"/>
    <dgm:cxn modelId="{2FF0EE0A-EE02-4C6F-908E-B7EA39A58013}" type="presParOf" srcId="{B7C4FFFF-CFED-4DBA-BA41-596D20C57CF9}" destId="{D55C3800-F65A-478E-9A5C-BCA97A0EE4A4}" srcOrd="2" destOrd="0" presId="urn:microsoft.com/office/officeart/2005/8/layout/vList6"/>
    <dgm:cxn modelId="{B5392299-F276-452F-8690-0E409F73A869}" type="presParOf" srcId="{D55C3800-F65A-478E-9A5C-BCA97A0EE4A4}" destId="{DD104CF0-6AD6-4723-A457-0B13A0C6EA23}" srcOrd="0" destOrd="0" presId="urn:microsoft.com/office/officeart/2005/8/layout/vList6"/>
    <dgm:cxn modelId="{9CB7EFAF-938C-41DA-935C-6ED204B4887B}" type="presParOf" srcId="{D55C3800-F65A-478E-9A5C-BCA97A0EE4A4}" destId="{3AC4B58D-679B-4428-8EE4-7C17F466D44E}" srcOrd="1" destOrd="0" presId="urn:microsoft.com/office/officeart/2005/8/layout/vList6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03ABA37-85DA-42A2-8D18-203D7A1DB383}" type="doc">
      <dgm:prSet loTypeId="urn:microsoft.com/office/officeart/2005/8/layout/hProcess9" loCatId="process" qsTypeId="urn:microsoft.com/office/officeart/2005/8/quickstyle/3d5" qsCatId="3D" csTypeId="urn:microsoft.com/office/officeart/2005/8/colors/accent1_2" csCatId="accent1" phldr="1"/>
      <dgm:spPr/>
    </dgm:pt>
    <dgm:pt modelId="{65293100-4DA5-4D12-B35E-45D05728530E}">
      <dgm:prSet phldrT="[Текст]"/>
      <dgm:spPr/>
      <dgm:t>
        <a:bodyPr/>
        <a:lstStyle/>
        <a:p>
          <a:r>
            <a:rPr lang="ru-RU" dirty="0" err="1" smtClean="0"/>
            <a:t>Промедол</a:t>
          </a:r>
          <a:r>
            <a:rPr lang="ru-RU" dirty="0" smtClean="0"/>
            <a:t> 2% </a:t>
          </a:r>
          <a:r>
            <a:rPr lang="ru-RU" dirty="0" err="1" smtClean="0"/>
            <a:t>р-р</a:t>
          </a:r>
          <a:r>
            <a:rPr lang="ru-RU" dirty="0" smtClean="0"/>
            <a:t> 1мл или  0,5% </a:t>
          </a:r>
          <a:r>
            <a:rPr lang="ru-RU" dirty="0" err="1" smtClean="0"/>
            <a:t>р-р</a:t>
          </a:r>
          <a:r>
            <a:rPr lang="ru-RU" dirty="0" smtClean="0"/>
            <a:t> 2-4 мл</a:t>
          </a:r>
          <a:endParaRPr lang="ru-RU" dirty="0"/>
        </a:p>
      </dgm:t>
    </dgm:pt>
    <dgm:pt modelId="{1C105810-86B9-439A-BB21-B86E506588F7}" type="parTrans" cxnId="{BDE541F2-EE1C-4259-BFE8-DDA4A229BF08}">
      <dgm:prSet/>
      <dgm:spPr/>
      <dgm:t>
        <a:bodyPr/>
        <a:lstStyle/>
        <a:p>
          <a:endParaRPr lang="ru-RU"/>
        </a:p>
      </dgm:t>
    </dgm:pt>
    <dgm:pt modelId="{A3D23DEC-E69F-4248-BA22-0225240420CD}" type="sibTrans" cxnId="{BDE541F2-EE1C-4259-BFE8-DDA4A229BF08}">
      <dgm:prSet/>
      <dgm:spPr/>
      <dgm:t>
        <a:bodyPr/>
        <a:lstStyle/>
        <a:p>
          <a:endParaRPr lang="ru-RU"/>
        </a:p>
      </dgm:t>
    </dgm:pt>
    <dgm:pt modelId="{4DE2574A-D58C-4A04-B093-3FEA08C0B2FB}">
      <dgm:prSet phldrT="[Текст]"/>
      <dgm:spPr/>
      <dgm:t>
        <a:bodyPr/>
        <a:lstStyle/>
        <a:p>
          <a:r>
            <a:rPr lang="ru-RU" dirty="0" smtClean="0"/>
            <a:t>Обработка краев раны антисептиком и асептическая повязка  </a:t>
          </a:r>
          <a:endParaRPr lang="ru-RU" dirty="0"/>
        </a:p>
      </dgm:t>
    </dgm:pt>
    <dgm:pt modelId="{7FC68991-72A4-4927-BB09-5F583E0E9804}" type="parTrans" cxnId="{7D7B3860-9CAD-44F0-A5F5-AC7A61935D46}">
      <dgm:prSet/>
      <dgm:spPr/>
      <dgm:t>
        <a:bodyPr/>
        <a:lstStyle/>
        <a:p>
          <a:endParaRPr lang="ru-RU"/>
        </a:p>
      </dgm:t>
    </dgm:pt>
    <dgm:pt modelId="{338BEB91-BD52-4F06-B800-C735AE370BA5}" type="sibTrans" cxnId="{7D7B3860-9CAD-44F0-A5F5-AC7A61935D46}">
      <dgm:prSet/>
      <dgm:spPr/>
      <dgm:t>
        <a:bodyPr/>
        <a:lstStyle/>
        <a:p>
          <a:endParaRPr lang="ru-RU"/>
        </a:p>
      </dgm:t>
    </dgm:pt>
    <dgm:pt modelId="{AFC17ADE-294C-46C0-825C-5F9379BC6468}">
      <dgm:prSet phldrT="[Текст]"/>
      <dgm:spPr/>
      <dgm:t>
        <a:bodyPr/>
        <a:lstStyle/>
        <a:p>
          <a:r>
            <a:rPr lang="ru-RU" dirty="0" smtClean="0"/>
            <a:t>Иммобилизация конечности при повреждении мышц верхнего плечевого пояса</a:t>
          </a:r>
          <a:endParaRPr lang="ru-RU" dirty="0"/>
        </a:p>
      </dgm:t>
    </dgm:pt>
    <dgm:pt modelId="{A7FEA469-82A6-45FD-830D-4761C5BFD5EA}" type="parTrans" cxnId="{776B9725-6188-42A9-BAD0-D4D3BA1B767C}">
      <dgm:prSet/>
      <dgm:spPr/>
      <dgm:t>
        <a:bodyPr/>
        <a:lstStyle/>
        <a:p>
          <a:endParaRPr lang="ru-RU"/>
        </a:p>
      </dgm:t>
    </dgm:pt>
    <dgm:pt modelId="{E4EB021A-282F-4A81-8120-EDFE2F1B0CAF}" type="sibTrans" cxnId="{776B9725-6188-42A9-BAD0-D4D3BA1B767C}">
      <dgm:prSet/>
      <dgm:spPr/>
      <dgm:t>
        <a:bodyPr/>
        <a:lstStyle/>
        <a:p>
          <a:endParaRPr lang="ru-RU"/>
        </a:p>
      </dgm:t>
    </dgm:pt>
    <dgm:pt modelId="{6418E9E9-E3E7-4F38-BD77-7AD2E7078C6D}" type="pres">
      <dgm:prSet presAssocID="{703ABA37-85DA-42A2-8D18-203D7A1DB383}" presName="CompostProcess" presStyleCnt="0">
        <dgm:presLayoutVars>
          <dgm:dir/>
          <dgm:resizeHandles val="exact"/>
        </dgm:presLayoutVars>
      </dgm:prSet>
      <dgm:spPr/>
    </dgm:pt>
    <dgm:pt modelId="{C33278E8-0586-40B4-871F-1AC8340FE0C8}" type="pres">
      <dgm:prSet presAssocID="{703ABA37-85DA-42A2-8D18-203D7A1DB383}" presName="arrow" presStyleLbl="bgShp" presStyleIdx="0" presStyleCnt="1"/>
      <dgm:spPr/>
    </dgm:pt>
    <dgm:pt modelId="{0F40B2EC-CFF6-4272-A669-DD209EB6FEE3}" type="pres">
      <dgm:prSet presAssocID="{703ABA37-85DA-42A2-8D18-203D7A1DB383}" presName="linearProcess" presStyleCnt="0"/>
      <dgm:spPr/>
    </dgm:pt>
    <dgm:pt modelId="{1CB4DA4C-0AD8-4941-BDE3-EBEE4EC8F599}" type="pres">
      <dgm:prSet presAssocID="{65293100-4DA5-4D12-B35E-45D05728530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F9570-5C1B-4AD0-9675-7593AC0B870B}" type="pres">
      <dgm:prSet presAssocID="{A3D23DEC-E69F-4248-BA22-0225240420CD}" presName="sibTrans" presStyleCnt="0"/>
      <dgm:spPr/>
    </dgm:pt>
    <dgm:pt modelId="{F5E52CE5-FBEF-46F9-89BF-491D48BA76FA}" type="pres">
      <dgm:prSet presAssocID="{4DE2574A-D58C-4A04-B093-3FEA08C0B2FB}" presName="textNode" presStyleLbl="node1" presStyleIdx="1" presStyleCnt="3">
        <dgm:presLayoutVars>
          <dgm:bulletEnabled val="1"/>
        </dgm:presLayoutVars>
      </dgm:prSet>
      <dgm:spPr/>
    </dgm:pt>
    <dgm:pt modelId="{5A25F07A-B550-4F82-963D-E6D8E83C6047}" type="pres">
      <dgm:prSet presAssocID="{338BEB91-BD52-4F06-B800-C735AE370BA5}" presName="sibTrans" presStyleCnt="0"/>
      <dgm:spPr/>
    </dgm:pt>
    <dgm:pt modelId="{E1E7D1B9-8185-422C-9F55-E247902D4E8F}" type="pres">
      <dgm:prSet presAssocID="{AFC17ADE-294C-46C0-825C-5F9379BC64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FBA724-5DE0-4B16-8638-55F9D25A9203}" type="presOf" srcId="{703ABA37-85DA-42A2-8D18-203D7A1DB383}" destId="{6418E9E9-E3E7-4F38-BD77-7AD2E7078C6D}" srcOrd="0" destOrd="0" presId="urn:microsoft.com/office/officeart/2005/8/layout/hProcess9"/>
    <dgm:cxn modelId="{7D7B3860-9CAD-44F0-A5F5-AC7A61935D46}" srcId="{703ABA37-85DA-42A2-8D18-203D7A1DB383}" destId="{4DE2574A-D58C-4A04-B093-3FEA08C0B2FB}" srcOrd="1" destOrd="0" parTransId="{7FC68991-72A4-4927-BB09-5F583E0E9804}" sibTransId="{338BEB91-BD52-4F06-B800-C735AE370BA5}"/>
    <dgm:cxn modelId="{BDE541F2-EE1C-4259-BFE8-DDA4A229BF08}" srcId="{703ABA37-85DA-42A2-8D18-203D7A1DB383}" destId="{65293100-4DA5-4D12-B35E-45D05728530E}" srcOrd="0" destOrd="0" parTransId="{1C105810-86B9-439A-BB21-B86E506588F7}" sibTransId="{A3D23DEC-E69F-4248-BA22-0225240420CD}"/>
    <dgm:cxn modelId="{72CF1FDF-EBE2-46EF-B27A-856100E45474}" type="presOf" srcId="{AFC17ADE-294C-46C0-825C-5F9379BC6468}" destId="{E1E7D1B9-8185-422C-9F55-E247902D4E8F}" srcOrd="0" destOrd="0" presId="urn:microsoft.com/office/officeart/2005/8/layout/hProcess9"/>
    <dgm:cxn modelId="{E6ACE8E9-ED86-459A-8AEC-181048DFE4C2}" type="presOf" srcId="{4DE2574A-D58C-4A04-B093-3FEA08C0B2FB}" destId="{F5E52CE5-FBEF-46F9-89BF-491D48BA76FA}" srcOrd="0" destOrd="0" presId="urn:microsoft.com/office/officeart/2005/8/layout/hProcess9"/>
    <dgm:cxn modelId="{776B9725-6188-42A9-BAD0-D4D3BA1B767C}" srcId="{703ABA37-85DA-42A2-8D18-203D7A1DB383}" destId="{AFC17ADE-294C-46C0-825C-5F9379BC6468}" srcOrd="2" destOrd="0" parTransId="{A7FEA469-82A6-45FD-830D-4761C5BFD5EA}" sibTransId="{E4EB021A-282F-4A81-8120-EDFE2F1B0CAF}"/>
    <dgm:cxn modelId="{416966A7-95C9-4BB3-AE5D-227A1FA3626F}" type="presOf" srcId="{65293100-4DA5-4D12-B35E-45D05728530E}" destId="{1CB4DA4C-0AD8-4941-BDE3-EBEE4EC8F599}" srcOrd="0" destOrd="0" presId="urn:microsoft.com/office/officeart/2005/8/layout/hProcess9"/>
    <dgm:cxn modelId="{56C9CDD1-F2BE-4E0F-A43B-87D5CBA215D0}" type="presParOf" srcId="{6418E9E9-E3E7-4F38-BD77-7AD2E7078C6D}" destId="{C33278E8-0586-40B4-871F-1AC8340FE0C8}" srcOrd="0" destOrd="0" presId="urn:microsoft.com/office/officeart/2005/8/layout/hProcess9"/>
    <dgm:cxn modelId="{B58E5C2E-1C88-4694-909C-1FF01DB4A790}" type="presParOf" srcId="{6418E9E9-E3E7-4F38-BD77-7AD2E7078C6D}" destId="{0F40B2EC-CFF6-4272-A669-DD209EB6FEE3}" srcOrd="1" destOrd="0" presId="urn:microsoft.com/office/officeart/2005/8/layout/hProcess9"/>
    <dgm:cxn modelId="{C68F9CC8-26FA-4D42-851B-6ED46BE5FF76}" type="presParOf" srcId="{0F40B2EC-CFF6-4272-A669-DD209EB6FEE3}" destId="{1CB4DA4C-0AD8-4941-BDE3-EBEE4EC8F599}" srcOrd="0" destOrd="0" presId="urn:microsoft.com/office/officeart/2005/8/layout/hProcess9"/>
    <dgm:cxn modelId="{38155F66-DFA4-476A-A3D2-CDD4DA2AA00B}" type="presParOf" srcId="{0F40B2EC-CFF6-4272-A669-DD209EB6FEE3}" destId="{A28F9570-5C1B-4AD0-9675-7593AC0B870B}" srcOrd="1" destOrd="0" presId="urn:microsoft.com/office/officeart/2005/8/layout/hProcess9"/>
    <dgm:cxn modelId="{155929AD-8C4F-42DD-A20D-1D47F285404C}" type="presParOf" srcId="{0F40B2EC-CFF6-4272-A669-DD209EB6FEE3}" destId="{F5E52CE5-FBEF-46F9-89BF-491D48BA76FA}" srcOrd="2" destOrd="0" presId="urn:microsoft.com/office/officeart/2005/8/layout/hProcess9"/>
    <dgm:cxn modelId="{0B3DCA15-4FC2-444B-B7C3-519243791BC1}" type="presParOf" srcId="{0F40B2EC-CFF6-4272-A669-DD209EB6FEE3}" destId="{5A25F07A-B550-4F82-963D-E6D8E83C6047}" srcOrd="3" destOrd="0" presId="urn:microsoft.com/office/officeart/2005/8/layout/hProcess9"/>
    <dgm:cxn modelId="{94263C11-4345-4A92-81F2-C9F50C1B83F0}" type="presParOf" srcId="{0F40B2EC-CFF6-4272-A669-DD209EB6FEE3}" destId="{E1E7D1B9-8185-422C-9F55-E247902D4E8F}" srcOrd="4" destOrd="0" presId="urn:microsoft.com/office/officeart/2005/8/layout/hProcess9"/>
  </dgm:cxnLst>
  <dgm:bg/>
  <dgm:whole/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D0E48A3-64E0-4FE2-AA96-50DA10D908EB}" type="doc">
      <dgm:prSet loTypeId="urn:microsoft.com/office/officeart/2005/8/layout/vList6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ECC2EE-3507-4A79-A765-BF23D7DCA7E0}">
      <dgm:prSet phldrT="[Текст]"/>
      <dgm:spPr/>
      <dgm:t>
        <a:bodyPr/>
        <a:lstStyle/>
        <a:p>
          <a:r>
            <a:rPr lang="ru-RU" dirty="0" smtClean="0"/>
            <a:t>Локализация раневого отверстия</a:t>
          </a:r>
          <a:endParaRPr lang="ru-RU" dirty="0"/>
        </a:p>
      </dgm:t>
    </dgm:pt>
    <dgm:pt modelId="{63766E43-A275-4474-81AC-BECDE4C91078}" type="parTrans" cxnId="{20D88580-D188-48E7-ABAF-E1535D91CFFF}">
      <dgm:prSet/>
      <dgm:spPr/>
      <dgm:t>
        <a:bodyPr/>
        <a:lstStyle/>
        <a:p>
          <a:endParaRPr lang="ru-RU"/>
        </a:p>
      </dgm:t>
    </dgm:pt>
    <dgm:pt modelId="{3EFCFCAD-DD52-4097-BC77-E3D5B6228217}" type="sibTrans" cxnId="{20D88580-D188-48E7-ABAF-E1535D91CFFF}">
      <dgm:prSet/>
      <dgm:spPr/>
      <dgm:t>
        <a:bodyPr/>
        <a:lstStyle/>
        <a:p>
          <a:endParaRPr lang="ru-RU"/>
        </a:p>
      </dgm:t>
    </dgm:pt>
    <dgm:pt modelId="{6D87EED8-9362-47D1-A257-C56EB3BF8E05}">
      <dgm:prSet phldrT="[Текст]" custT="1"/>
      <dgm:spPr/>
      <dgm:t>
        <a:bodyPr/>
        <a:lstStyle/>
        <a:p>
          <a:r>
            <a:rPr lang="ru-RU" sz="2400" dirty="0" smtClean="0"/>
            <a:t>В любом отделе грудной клетки;</a:t>
          </a:r>
          <a:endParaRPr lang="ru-RU" sz="2400" dirty="0"/>
        </a:p>
      </dgm:t>
    </dgm:pt>
    <dgm:pt modelId="{3A00D756-FC83-417D-914B-5592139441B9}" type="parTrans" cxnId="{127F4EAC-8591-4A33-9A76-5D69828100ED}">
      <dgm:prSet/>
      <dgm:spPr/>
      <dgm:t>
        <a:bodyPr/>
        <a:lstStyle/>
        <a:p>
          <a:endParaRPr lang="ru-RU"/>
        </a:p>
      </dgm:t>
    </dgm:pt>
    <dgm:pt modelId="{7E734871-F4E3-482F-AA86-2BAF0A244503}" type="sibTrans" cxnId="{127F4EAC-8591-4A33-9A76-5D69828100ED}">
      <dgm:prSet/>
      <dgm:spPr/>
      <dgm:t>
        <a:bodyPr/>
        <a:lstStyle/>
        <a:p>
          <a:endParaRPr lang="ru-RU"/>
        </a:p>
      </dgm:t>
    </dgm:pt>
    <dgm:pt modelId="{ED5E97DF-0D4F-4128-9597-F1A0474E32B0}">
      <dgm:prSet phldrT="[Текст]"/>
      <dgm:spPr/>
      <dgm:t>
        <a:bodyPr/>
        <a:lstStyle/>
        <a:p>
          <a:r>
            <a:rPr lang="ru-RU" dirty="0" smtClean="0"/>
            <a:t>Локальные симптомы</a:t>
          </a:r>
          <a:endParaRPr lang="ru-RU" dirty="0"/>
        </a:p>
      </dgm:t>
    </dgm:pt>
    <dgm:pt modelId="{D9376C05-9916-40CE-8628-491D1280D698}" type="parTrans" cxnId="{1E68486C-BD25-48DF-AE92-AB3FA636BB8C}">
      <dgm:prSet/>
      <dgm:spPr/>
      <dgm:t>
        <a:bodyPr/>
        <a:lstStyle/>
        <a:p>
          <a:endParaRPr lang="ru-RU"/>
        </a:p>
      </dgm:t>
    </dgm:pt>
    <dgm:pt modelId="{D3055F87-CEF7-403D-862B-4C20D7172E9B}" type="sibTrans" cxnId="{1E68486C-BD25-48DF-AE92-AB3FA636BB8C}">
      <dgm:prSet/>
      <dgm:spPr/>
      <dgm:t>
        <a:bodyPr/>
        <a:lstStyle/>
        <a:p>
          <a:endParaRPr lang="ru-RU"/>
        </a:p>
      </dgm:t>
    </dgm:pt>
    <dgm:pt modelId="{9126548F-014C-4B27-B9A6-A7396DDC4DD7}">
      <dgm:prSet phldrT="[Текст]" custT="1"/>
      <dgm:spPr/>
      <dgm:t>
        <a:bodyPr/>
        <a:lstStyle/>
        <a:p>
          <a:r>
            <a:rPr lang="ru-RU" sz="1400" b="1" dirty="0" smtClean="0"/>
            <a:t>Боль в </a:t>
          </a:r>
          <a:r>
            <a:rPr lang="ru-RU" sz="1400" b="1" dirty="0" err="1" smtClean="0"/>
            <a:t>ране,ограничивающая</a:t>
          </a:r>
          <a:r>
            <a:rPr lang="ru-RU" sz="1400" b="1" dirty="0" smtClean="0"/>
            <a:t> дыхание;</a:t>
          </a:r>
          <a:endParaRPr lang="ru-RU" sz="1400" b="1" dirty="0"/>
        </a:p>
      </dgm:t>
    </dgm:pt>
    <dgm:pt modelId="{226829BA-BF92-4F93-B80C-43FA47016E13}" type="parTrans" cxnId="{0ADCF182-2EA6-4804-8A99-3F0A6E346D97}">
      <dgm:prSet/>
      <dgm:spPr/>
      <dgm:t>
        <a:bodyPr/>
        <a:lstStyle/>
        <a:p>
          <a:endParaRPr lang="ru-RU"/>
        </a:p>
      </dgm:t>
    </dgm:pt>
    <dgm:pt modelId="{4FD7FF70-D227-49A8-A0C5-C4E7A2F2844E}" type="sibTrans" cxnId="{0ADCF182-2EA6-4804-8A99-3F0A6E346D97}">
      <dgm:prSet/>
      <dgm:spPr/>
      <dgm:t>
        <a:bodyPr/>
        <a:lstStyle/>
        <a:p>
          <a:endParaRPr lang="ru-RU"/>
        </a:p>
      </dgm:t>
    </dgm:pt>
    <dgm:pt modelId="{E9500CA3-41F1-4550-934C-38ED318FF4D2}">
      <dgm:prSet phldrT="[Текст]" custT="1"/>
      <dgm:spPr/>
      <dgm:t>
        <a:bodyPr/>
        <a:lstStyle/>
        <a:p>
          <a:r>
            <a:rPr lang="ru-RU" sz="1400" b="1" dirty="0" smtClean="0"/>
            <a:t>Подкожная эмфизема в области раны;</a:t>
          </a:r>
          <a:endParaRPr lang="ru-RU" sz="1400" b="1" dirty="0"/>
        </a:p>
      </dgm:t>
    </dgm:pt>
    <dgm:pt modelId="{52B123B9-F169-4402-858E-E587B0AAFDC5}" type="parTrans" cxnId="{FA960447-A1B4-47BF-9729-8EFBCD291D5F}">
      <dgm:prSet/>
      <dgm:spPr/>
      <dgm:t>
        <a:bodyPr/>
        <a:lstStyle/>
        <a:p>
          <a:endParaRPr lang="ru-RU"/>
        </a:p>
      </dgm:t>
    </dgm:pt>
    <dgm:pt modelId="{F575B085-8976-443F-9349-86021B995379}" type="sibTrans" cxnId="{FA960447-A1B4-47BF-9729-8EFBCD291D5F}">
      <dgm:prSet/>
      <dgm:spPr/>
      <dgm:t>
        <a:bodyPr/>
        <a:lstStyle/>
        <a:p>
          <a:endParaRPr lang="ru-RU"/>
        </a:p>
      </dgm:t>
    </dgm:pt>
    <dgm:pt modelId="{4D9B08B0-448B-4E56-BFBE-E3A15A2434DD}">
      <dgm:prSet phldrT="[Текст]"/>
      <dgm:spPr/>
      <dgm:t>
        <a:bodyPr/>
        <a:lstStyle/>
        <a:p>
          <a:endParaRPr lang="ru-RU" sz="800" dirty="0"/>
        </a:p>
      </dgm:t>
    </dgm:pt>
    <dgm:pt modelId="{498C9F6C-43A4-4C42-A332-6FCB90F3995C}" type="parTrans" cxnId="{87889A07-5815-4FE7-A64C-FECB50AF2C2C}">
      <dgm:prSet/>
      <dgm:spPr/>
      <dgm:t>
        <a:bodyPr/>
        <a:lstStyle/>
        <a:p>
          <a:endParaRPr lang="ru-RU"/>
        </a:p>
      </dgm:t>
    </dgm:pt>
    <dgm:pt modelId="{4CA52925-6D86-4630-AFF3-956EE4D72EF4}" type="sibTrans" cxnId="{87889A07-5815-4FE7-A64C-FECB50AF2C2C}">
      <dgm:prSet/>
      <dgm:spPr/>
      <dgm:t>
        <a:bodyPr/>
        <a:lstStyle/>
        <a:p>
          <a:endParaRPr lang="ru-RU"/>
        </a:p>
      </dgm:t>
    </dgm:pt>
    <dgm:pt modelId="{775D6DB7-DB40-44F5-94D4-5EE9C577CCEB}">
      <dgm:prSet phldrT="[Текст]" custT="1"/>
      <dgm:spPr/>
      <dgm:t>
        <a:bodyPr/>
        <a:lstStyle/>
        <a:p>
          <a:r>
            <a:rPr lang="ru-RU" sz="1400" b="1" dirty="0" smtClean="0"/>
            <a:t>Засасывание воздуха при вдохе, выделение пенистой крови на выдохе;</a:t>
          </a:r>
          <a:endParaRPr lang="ru-RU" sz="1400" b="1" dirty="0"/>
        </a:p>
      </dgm:t>
    </dgm:pt>
    <dgm:pt modelId="{5CAE2E78-8867-4858-B937-41C304ECCAF8}" type="parTrans" cxnId="{FAE13748-F83C-4F2F-BD9B-4FF0FEE184CB}">
      <dgm:prSet/>
      <dgm:spPr/>
      <dgm:t>
        <a:bodyPr/>
        <a:lstStyle/>
        <a:p>
          <a:endParaRPr lang="ru-RU"/>
        </a:p>
      </dgm:t>
    </dgm:pt>
    <dgm:pt modelId="{F9898FD1-2142-4F29-BF43-18B76919B839}" type="sibTrans" cxnId="{FAE13748-F83C-4F2F-BD9B-4FF0FEE184CB}">
      <dgm:prSet/>
      <dgm:spPr/>
      <dgm:t>
        <a:bodyPr/>
        <a:lstStyle/>
        <a:p>
          <a:endParaRPr lang="ru-RU"/>
        </a:p>
      </dgm:t>
    </dgm:pt>
    <dgm:pt modelId="{0C8C29A6-7A30-48C2-95AA-DF51C4EEC9C6}">
      <dgm:prSet phldrT="[Текст]"/>
      <dgm:spPr/>
      <dgm:t>
        <a:bodyPr/>
        <a:lstStyle/>
        <a:p>
          <a:endParaRPr lang="ru-RU" sz="800" dirty="0"/>
        </a:p>
      </dgm:t>
    </dgm:pt>
    <dgm:pt modelId="{7FD664EC-8106-4E80-9C0D-957FC96646DE}" type="parTrans" cxnId="{D3FF57A9-CE5E-432C-BB29-90E902A1B83C}">
      <dgm:prSet/>
      <dgm:spPr/>
      <dgm:t>
        <a:bodyPr/>
        <a:lstStyle/>
        <a:p>
          <a:endParaRPr lang="ru-RU"/>
        </a:p>
      </dgm:t>
    </dgm:pt>
    <dgm:pt modelId="{ED9006CA-8710-467E-8786-4D3D399F98B6}" type="sibTrans" cxnId="{D3FF57A9-CE5E-432C-BB29-90E902A1B83C}">
      <dgm:prSet/>
      <dgm:spPr/>
      <dgm:t>
        <a:bodyPr/>
        <a:lstStyle/>
        <a:p>
          <a:endParaRPr lang="ru-RU"/>
        </a:p>
      </dgm:t>
    </dgm:pt>
    <dgm:pt modelId="{F8DE4A5C-7B32-4EF4-A295-A9E8014FE1F3}">
      <dgm:prSet phldrT="[Текст]" custT="1"/>
      <dgm:spPr/>
      <dgm:t>
        <a:bodyPr/>
        <a:lstStyle/>
        <a:p>
          <a:r>
            <a:rPr lang="ru-RU" sz="1400" b="1" dirty="0" smtClean="0"/>
            <a:t>Отсутствие дыхательных шумов и тимпанит;</a:t>
          </a:r>
          <a:endParaRPr lang="ru-RU" sz="1400" b="1" dirty="0"/>
        </a:p>
      </dgm:t>
    </dgm:pt>
    <dgm:pt modelId="{6D6A2A68-12B7-4C07-9465-C2230D5C378B}" type="parTrans" cxnId="{484528A7-91A5-4E00-A415-201602B61AFE}">
      <dgm:prSet/>
      <dgm:spPr/>
      <dgm:t>
        <a:bodyPr/>
        <a:lstStyle/>
        <a:p>
          <a:endParaRPr lang="ru-RU"/>
        </a:p>
      </dgm:t>
    </dgm:pt>
    <dgm:pt modelId="{6A9AF97A-1C64-4125-A2BB-F7049391E3A9}" type="sibTrans" cxnId="{484528A7-91A5-4E00-A415-201602B61AFE}">
      <dgm:prSet/>
      <dgm:spPr/>
      <dgm:t>
        <a:bodyPr/>
        <a:lstStyle/>
        <a:p>
          <a:endParaRPr lang="ru-RU"/>
        </a:p>
      </dgm:t>
    </dgm:pt>
    <dgm:pt modelId="{0AA0001A-D0AD-4068-BED7-88F336A5D2FA}">
      <dgm:prSet phldrT="[Текст]" custT="1"/>
      <dgm:spPr/>
      <dgm:t>
        <a:bodyPr/>
        <a:lstStyle/>
        <a:p>
          <a:endParaRPr lang="ru-RU" sz="1400" dirty="0"/>
        </a:p>
      </dgm:t>
    </dgm:pt>
    <dgm:pt modelId="{E1C4FEF6-1BCB-4C4C-9A63-ADAACE4D0FFE}" type="parTrans" cxnId="{4061C023-1C2A-40E6-9EA4-92A6DDF73FEE}">
      <dgm:prSet/>
      <dgm:spPr/>
      <dgm:t>
        <a:bodyPr/>
        <a:lstStyle/>
        <a:p>
          <a:endParaRPr lang="ru-RU"/>
        </a:p>
      </dgm:t>
    </dgm:pt>
    <dgm:pt modelId="{439BA740-DA5E-4FAD-A163-0A97072174D0}" type="sibTrans" cxnId="{4061C023-1C2A-40E6-9EA4-92A6DDF73FEE}">
      <dgm:prSet/>
      <dgm:spPr/>
      <dgm:t>
        <a:bodyPr/>
        <a:lstStyle/>
        <a:p>
          <a:endParaRPr lang="ru-RU"/>
        </a:p>
      </dgm:t>
    </dgm:pt>
    <dgm:pt modelId="{B568D2F6-48CA-44B8-B4CE-B121C42F0E31}">
      <dgm:prSet phldrT="[Текст]" custT="1"/>
      <dgm:spPr/>
      <dgm:t>
        <a:bodyPr/>
        <a:lstStyle/>
        <a:p>
          <a:r>
            <a:rPr lang="ru-RU" sz="1400" b="1" dirty="0" smtClean="0"/>
            <a:t>Чувство </a:t>
          </a:r>
          <a:r>
            <a:rPr lang="ru-RU" sz="1400" b="1" dirty="0" err="1" smtClean="0"/>
            <a:t>сдавления</a:t>
          </a:r>
          <a:r>
            <a:rPr lang="ru-RU" sz="1400" b="1" dirty="0" smtClean="0"/>
            <a:t> в груди;</a:t>
          </a:r>
          <a:endParaRPr lang="ru-RU" sz="1400" b="1" dirty="0"/>
        </a:p>
      </dgm:t>
    </dgm:pt>
    <dgm:pt modelId="{E00D0B7D-D154-4BA3-9049-A5F543FA9EFA}" type="parTrans" cxnId="{84437CCD-378E-4225-B076-029C35930DA0}">
      <dgm:prSet/>
      <dgm:spPr/>
      <dgm:t>
        <a:bodyPr/>
        <a:lstStyle/>
        <a:p>
          <a:endParaRPr lang="ru-RU"/>
        </a:p>
      </dgm:t>
    </dgm:pt>
    <dgm:pt modelId="{F61FDA2E-1DF8-4B20-ADF0-2C0F803538CC}" type="sibTrans" cxnId="{84437CCD-378E-4225-B076-029C35930DA0}">
      <dgm:prSet/>
      <dgm:spPr/>
      <dgm:t>
        <a:bodyPr/>
        <a:lstStyle/>
        <a:p>
          <a:endParaRPr lang="ru-RU"/>
        </a:p>
      </dgm:t>
    </dgm:pt>
    <dgm:pt modelId="{8C19448A-46BB-4D47-9AF6-D022D2CF2B80}">
      <dgm:prSet/>
      <dgm:spPr/>
      <dgm:t>
        <a:bodyPr/>
        <a:lstStyle/>
        <a:p>
          <a:r>
            <a:rPr lang="ru-RU" dirty="0" smtClean="0"/>
            <a:t>Общие симптомы</a:t>
          </a:r>
          <a:endParaRPr lang="ru-RU" dirty="0"/>
        </a:p>
      </dgm:t>
    </dgm:pt>
    <dgm:pt modelId="{701C687A-D92D-4797-A8BD-CB227F9921E5}" type="parTrans" cxnId="{AC06C529-C2B3-470D-8B9B-0D3B153F578A}">
      <dgm:prSet/>
      <dgm:spPr/>
      <dgm:t>
        <a:bodyPr/>
        <a:lstStyle/>
        <a:p>
          <a:endParaRPr lang="ru-RU"/>
        </a:p>
      </dgm:t>
    </dgm:pt>
    <dgm:pt modelId="{3723F715-2C42-45B0-B8B2-2CCB91EC934B}" type="sibTrans" cxnId="{AC06C529-C2B3-470D-8B9B-0D3B153F578A}">
      <dgm:prSet/>
      <dgm:spPr/>
      <dgm:t>
        <a:bodyPr/>
        <a:lstStyle/>
        <a:p>
          <a:endParaRPr lang="ru-RU"/>
        </a:p>
      </dgm:t>
    </dgm:pt>
    <dgm:pt modelId="{A05F7394-09ED-4172-840E-55704B1E4421}">
      <dgm:prSet custT="1"/>
      <dgm:spPr/>
      <dgm:t>
        <a:bodyPr/>
        <a:lstStyle/>
        <a:p>
          <a:r>
            <a:rPr lang="ru-RU" sz="1400" b="1" dirty="0" smtClean="0"/>
            <a:t>Частое, поверхностное дыхание;</a:t>
          </a:r>
          <a:endParaRPr lang="ru-RU" sz="1400" b="1" dirty="0"/>
        </a:p>
      </dgm:t>
    </dgm:pt>
    <dgm:pt modelId="{A6C7D3A2-4CBF-4096-BD94-2E642C339164}" type="parTrans" cxnId="{3B54D025-22FB-4FA8-B8E1-A79512335679}">
      <dgm:prSet/>
      <dgm:spPr/>
      <dgm:t>
        <a:bodyPr/>
        <a:lstStyle/>
        <a:p>
          <a:endParaRPr lang="ru-RU"/>
        </a:p>
      </dgm:t>
    </dgm:pt>
    <dgm:pt modelId="{FE04DFAC-C5C8-4A58-B4AD-3770E1347603}" type="sibTrans" cxnId="{3B54D025-22FB-4FA8-B8E1-A79512335679}">
      <dgm:prSet/>
      <dgm:spPr/>
      <dgm:t>
        <a:bodyPr/>
        <a:lstStyle/>
        <a:p>
          <a:endParaRPr lang="ru-RU"/>
        </a:p>
      </dgm:t>
    </dgm:pt>
    <dgm:pt modelId="{4B74422D-080A-4EA7-A438-F8358BD847D1}">
      <dgm:prSet custT="1"/>
      <dgm:spPr/>
      <dgm:t>
        <a:bodyPr/>
        <a:lstStyle/>
        <a:p>
          <a:r>
            <a:rPr lang="ru-RU" sz="1400" b="1" dirty="0" smtClean="0"/>
            <a:t>Тахикардия, падение АД;</a:t>
          </a:r>
          <a:endParaRPr lang="ru-RU" sz="1400" b="1" dirty="0"/>
        </a:p>
      </dgm:t>
    </dgm:pt>
    <dgm:pt modelId="{E1A97F69-ACAC-4B48-8548-C4644DF06846}" type="parTrans" cxnId="{91A1D249-1BFE-4332-ADD9-91CD46A73352}">
      <dgm:prSet/>
      <dgm:spPr/>
      <dgm:t>
        <a:bodyPr/>
        <a:lstStyle/>
        <a:p>
          <a:endParaRPr lang="ru-RU"/>
        </a:p>
      </dgm:t>
    </dgm:pt>
    <dgm:pt modelId="{7B7F163D-3FD2-402D-B01A-55CC1CB7BBB5}" type="sibTrans" cxnId="{91A1D249-1BFE-4332-ADD9-91CD46A73352}">
      <dgm:prSet/>
      <dgm:spPr/>
      <dgm:t>
        <a:bodyPr/>
        <a:lstStyle/>
        <a:p>
          <a:endParaRPr lang="ru-RU"/>
        </a:p>
      </dgm:t>
    </dgm:pt>
    <dgm:pt modelId="{59D0E165-BFD3-48AE-B661-49CBE6BADD77}">
      <dgm:prSet custT="1"/>
      <dgm:spPr/>
      <dgm:t>
        <a:bodyPr/>
        <a:lstStyle/>
        <a:p>
          <a:r>
            <a:rPr lang="ru-RU" sz="1400" b="1" dirty="0" smtClean="0"/>
            <a:t>Бледность цианоз;</a:t>
          </a:r>
          <a:endParaRPr lang="ru-RU" sz="1400" b="1" dirty="0"/>
        </a:p>
      </dgm:t>
    </dgm:pt>
    <dgm:pt modelId="{F26D259A-35CB-4D06-9A00-A87858F3920D}" type="parTrans" cxnId="{787352D5-492A-48F0-8530-42D4639395ED}">
      <dgm:prSet/>
      <dgm:spPr/>
      <dgm:t>
        <a:bodyPr/>
        <a:lstStyle/>
        <a:p>
          <a:endParaRPr lang="ru-RU"/>
        </a:p>
      </dgm:t>
    </dgm:pt>
    <dgm:pt modelId="{2C93CC51-68B4-45F4-984E-46622B81E6CC}" type="sibTrans" cxnId="{787352D5-492A-48F0-8530-42D4639395ED}">
      <dgm:prSet/>
      <dgm:spPr/>
      <dgm:t>
        <a:bodyPr/>
        <a:lstStyle/>
        <a:p>
          <a:endParaRPr lang="ru-RU"/>
        </a:p>
      </dgm:t>
    </dgm:pt>
    <dgm:pt modelId="{C709C0B3-0BBB-4559-9ED1-F5B8D58E0AE6}">
      <dgm:prSet custT="1"/>
      <dgm:spPr/>
      <dgm:t>
        <a:bodyPr/>
        <a:lstStyle/>
        <a:p>
          <a:r>
            <a:rPr lang="ru-RU" sz="1400" b="1" dirty="0" smtClean="0"/>
            <a:t>Кашель;</a:t>
          </a:r>
          <a:endParaRPr lang="ru-RU" sz="1400" b="1" dirty="0"/>
        </a:p>
      </dgm:t>
    </dgm:pt>
    <dgm:pt modelId="{16A8B7D0-2566-44DA-8A70-94724F0A393F}" type="parTrans" cxnId="{2CA8B7EF-414A-4377-B2FD-0E9AF156BF92}">
      <dgm:prSet/>
      <dgm:spPr/>
      <dgm:t>
        <a:bodyPr/>
        <a:lstStyle/>
        <a:p>
          <a:endParaRPr lang="ru-RU"/>
        </a:p>
      </dgm:t>
    </dgm:pt>
    <dgm:pt modelId="{7247621D-4372-4B7E-8062-4BD0F1947C88}" type="sibTrans" cxnId="{2CA8B7EF-414A-4377-B2FD-0E9AF156BF92}">
      <dgm:prSet/>
      <dgm:spPr/>
      <dgm:t>
        <a:bodyPr/>
        <a:lstStyle/>
        <a:p>
          <a:endParaRPr lang="ru-RU"/>
        </a:p>
      </dgm:t>
    </dgm:pt>
    <dgm:pt modelId="{B18B3EA0-4D68-4C7D-A9E3-030E391EE1CE}">
      <dgm:prSet custT="1"/>
      <dgm:spPr/>
      <dgm:t>
        <a:bodyPr/>
        <a:lstStyle/>
        <a:p>
          <a:r>
            <a:rPr lang="ru-RU" sz="1400" b="1" dirty="0" smtClean="0"/>
            <a:t>Кровохарканье;</a:t>
          </a:r>
          <a:endParaRPr lang="ru-RU" sz="1400" b="1" dirty="0"/>
        </a:p>
      </dgm:t>
    </dgm:pt>
    <dgm:pt modelId="{BB0329A2-F4C5-4F61-9494-384E47AD3C57}" type="parTrans" cxnId="{C243E218-FA5F-4EBC-8423-C4BA0CAA472B}">
      <dgm:prSet/>
      <dgm:spPr/>
      <dgm:t>
        <a:bodyPr/>
        <a:lstStyle/>
        <a:p>
          <a:endParaRPr lang="ru-RU"/>
        </a:p>
      </dgm:t>
    </dgm:pt>
    <dgm:pt modelId="{FC56F089-8D49-46BB-A2BC-35105F6E91B9}" type="sibTrans" cxnId="{C243E218-FA5F-4EBC-8423-C4BA0CAA472B}">
      <dgm:prSet/>
      <dgm:spPr/>
      <dgm:t>
        <a:bodyPr/>
        <a:lstStyle/>
        <a:p>
          <a:endParaRPr lang="ru-RU"/>
        </a:p>
      </dgm:t>
    </dgm:pt>
    <dgm:pt modelId="{23520D94-D50D-49DA-BCC2-D30B380A6EA1}">
      <dgm:prSet custT="1"/>
      <dgm:spPr/>
      <dgm:t>
        <a:bodyPr/>
        <a:lstStyle/>
        <a:p>
          <a:r>
            <a:rPr lang="ru-RU" sz="1400" b="1" dirty="0" smtClean="0"/>
            <a:t>одышка</a:t>
          </a:r>
          <a:endParaRPr lang="ru-RU" sz="1400" b="1" dirty="0"/>
        </a:p>
      </dgm:t>
    </dgm:pt>
    <dgm:pt modelId="{85D916BB-D686-4FD8-A89C-EE57682BA81D}" type="parTrans" cxnId="{17758EE7-778F-49D8-B85D-5A7F5448E39C}">
      <dgm:prSet/>
      <dgm:spPr/>
      <dgm:t>
        <a:bodyPr/>
        <a:lstStyle/>
        <a:p>
          <a:endParaRPr lang="ru-RU"/>
        </a:p>
      </dgm:t>
    </dgm:pt>
    <dgm:pt modelId="{87E62D99-4200-48CD-9EFF-2A6FEE5B3420}" type="sibTrans" cxnId="{17758EE7-778F-49D8-B85D-5A7F5448E39C}">
      <dgm:prSet/>
      <dgm:spPr/>
      <dgm:t>
        <a:bodyPr/>
        <a:lstStyle/>
        <a:p>
          <a:endParaRPr lang="ru-RU"/>
        </a:p>
      </dgm:t>
    </dgm:pt>
    <dgm:pt modelId="{8DE04373-0DEA-4D09-B337-5B0BCA5CDA9F}" type="pres">
      <dgm:prSet presAssocID="{7D0E48A3-64E0-4FE2-AA96-50DA10D908EB}" presName="Name0" presStyleCnt="0">
        <dgm:presLayoutVars>
          <dgm:dir/>
          <dgm:animLvl val="lvl"/>
          <dgm:resizeHandles/>
        </dgm:presLayoutVars>
      </dgm:prSet>
      <dgm:spPr/>
    </dgm:pt>
    <dgm:pt modelId="{866C27EF-9A25-4183-B673-9540B881E80F}" type="pres">
      <dgm:prSet presAssocID="{17ECC2EE-3507-4A79-A765-BF23D7DCA7E0}" presName="linNode" presStyleCnt="0"/>
      <dgm:spPr/>
    </dgm:pt>
    <dgm:pt modelId="{27E3F459-B03F-4FAF-A9C4-33262AD18B8D}" type="pres">
      <dgm:prSet presAssocID="{17ECC2EE-3507-4A79-A765-BF23D7DCA7E0}" presName="parentShp" presStyleLbl="node1" presStyleIdx="0" presStyleCnt="3" custScaleY="72569">
        <dgm:presLayoutVars>
          <dgm:bulletEnabled val="1"/>
        </dgm:presLayoutVars>
      </dgm:prSet>
      <dgm:spPr/>
    </dgm:pt>
    <dgm:pt modelId="{C1038554-BA2F-4D08-B6DC-8B51B29E1133}" type="pres">
      <dgm:prSet presAssocID="{17ECC2EE-3507-4A79-A765-BF23D7DCA7E0}" presName="childShp" presStyleLbl="bgAccFollowNode1" presStyleIdx="0" presStyleCnt="3" custScaleY="61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885C8D-4BE3-4FC1-ABC4-582A43927334}" type="pres">
      <dgm:prSet presAssocID="{3EFCFCAD-DD52-4097-BC77-E3D5B6228217}" presName="spacing" presStyleCnt="0"/>
      <dgm:spPr/>
    </dgm:pt>
    <dgm:pt modelId="{6B13BCC7-2AC4-47ED-93E3-E89DDCDB90C4}" type="pres">
      <dgm:prSet presAssocID="{ED5E97DF-0D4F-4128-9597-F1A0474E32B0}" presName="linNode" presStyleCnt="0"/>
      <dgm:spPr/>
    </dgm:pt>
    <dgm:pt modelId="{3142E9DA-8EEB-484D-9A61-4FD429CDD9C8}" type="pres">
      <dgm:prSet presAssocID="{ED5E97DF-0D4F-4128-9597-F1A0474E32B0}" presName="parentShp" presStyleLbl="node1" presStyleIdx="1" presStyleCnt="3" custScaleY="117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A372B-59B9-4E27-AA5C-7875C6E45C3B}" type="pres">
      <dgm:prSet presAssocID="{ED5E97DF-0D4F-4128-9597-F1A0474E32B0}" presName="childShp" presStyleLbl="bgAccFollowNode1" presStyleIdx="1" presStyleCnt="3" custScaleY="136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C0770D-0981-44B6-890A-F3C6714B01DF}" type="pres">
      <dgm:prSet presAssocID="{D3055F87-CEF7-403D-862B-4C20D7172E9B}" presName="spacing" presStyleCnt="0"/>
      <dgm:spPr/>
    </dgm:pt>
    <dgm:pt modelId="{A57325F3-CCAF-4A2F-ABE2-BF66D2457C84}" type="pres">
      <dgm:prSet presAssocID="{8C19448A-46BB-4D47-9AF6-D022D2CF2B80}" presName="linNode" presStyleCnt="0"/>
      <dgm:spPr/>
    </dgm:pt>
    <dgm:pt modelId="{CB986C39-7240-4B8F-AE7A-97DB6D056C29}" type="pres">
      <dgm:prSet presAssocID="{8C19448A-46BB-4D47-9AF6-D022D2CF2B80}" presName="parentShp" presStyleLbl="node1" presStyleIdx="2" presStyleCnt="3" custScaleY="148350">
        <dgm:presLayoutVars>
          <dgm:bulletEnabled val="1"/>
        </dgm:presLayoutVars>
      </dgm:prSet>
      <dgm:spPr/>
    </dgm:pt>
    <dgm:pt modelId="{B5060C51-BD9C-4CD2-9BB6-4925B34A8485}" type="pres">
      <dgm:prSet presAssocID="{8C19448A-46BB-4D47-9AF6-D022D2CF2B80}" presName="childShp" presStyleLbl="bgAccFollowNode1" presStyleIdx="2" presStyleCnt="3" custScaleY="1511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E584F-6DF9-44D5-9A7E-BC182515A649}" type="presOf" srcId="{ED5E97DF-0D4F-4128-9597-F1A0474E32B0}" destId="{3142E9DA-8EEB-484D-9A61-4FD429CDD9C8}" srcOrd="0" destOrd="0" presId="urn:microsoft.com/office/officeart/2005/8/layout/vList6"/>
    <dgm:cxn modelId="{5FCC130A-3AFD-4BB7-9684-445588C55871}" type="presOf" srcId="{B568D2F6-48CA-44B8-B4CE-B121C42F0E31}" destId="{65DA372B-59B9-4E27-AA5C-7875C6E45C3B}" srcOrd="0" destOrd="1" presId="urn:microsoft.com/office/officeart/2005/8/layout/vList6"/>
    <dgm:cxn modelId="{0492041C-FF32-4B43-A75B-5371FBBA4A3D}" type="presOf" srcId="{9126548F-014C-4B27-B9A6-A7396DDC4DD7}" destId="{65DA372B-59B9-4E27-AA5C-7875C6E45C3B}" srcOrd="0" destOrd="0" presId="urn:microsoft.com/office/officeart/2005/8/layout/vList6"/>
    <dgm:cxn modelId="{00DA8661-EE11-45D9-8532-4D7E39C7711F}" type="presOf" srcId="{B18B3EA0-4D68-4C7D-A9E3-030E391EE1CE}" destId="{B5060C51-BD9C-4CD2-9BB6-4925B34A8485}" srcOrd="0" destOrd="4" presId="urn:microsoft.com/office/officeart/2005/8/layout/vList6"/>
    <dgm:cxn modelId="{127F4EAC-8591-4A33-9A76-5D69828100ED}" srcId="{17ECC2EE-3507-4A79-A765-BF23D7DCA7E0}" destId="{6D87EED8-9362-47D1-A257-C56EB3BF8E05}" srcOrd="0" destOrd="0" parTransId="{3A00D756-FC83-417D-914B-5592139441B9}" sibTransId="{7E734871-F4E3-482F-AA86-2BAF0A244503}"/>
    <dgm:cxn modelId="{84437CCD-378E-4225-B076-029C35930DA0}" srcId="{ED5E97DF-0D4F-4128-9597-F1A0474E32B0}" destId="{B568D2F6-48CA-44B8-B4CE-B121C42F0E31}" srcOrd="1" destOrd="0" parTransId="{E00D0B7D-D154-4BA3-9049-A5F543FA9EFA}" sibTransId="{F61FDA2E-1DF8-4B20-ADF0-2C0F803538CC}"/>
    <dgm:cxn modelId="{C034146D-DBEC-4108-B786-4B837A53AC38}" type="presOf" srcId="{4B74422D-080A-4EA7-A438-F8358BD847D1}" destId="{B5060C51-BD9C-4CD2-9BB6-4925B34A8485}" srcOrd="0" destOrd="1" presId="urn:microsoft.com/office/officeart/2005/8/layout/vList6"/>
    <dgm:cxn modelId="{1E68486C-BD25-48DF-AE92-AB3FA636BB8C}" srcId="{7D0E48A3-64E0-4FE2-AA96-50DA10D908EB}" destId="{ED5E97DF-0D4F-4128-9597-F1A0474E32B0}" srcOrd="1" destOrd="0" parTransId="{D9376C05-9916-40CE-8628-491D1280D698}" sibTransId="{D3055F87-CEF7-403D-862B-4C20D7172E9B}"/>
    <dgm:cxn modelId="{363A89CB-28EE-4745-A160-5803E45D7D8C}" type="presOf" srcId="{4D9B08B0-448B-4E56-BFBE-E3A15A2434DD}" destId="{65DA372B-59B9-4E27-AA5C-7875C6E45C3B}" srcOrd="0" destOrd="7" presId="urn:microsoft.com/office/officeart/2005/8/layout/vList6"/>
    <dgm:cxn modelId="{2CA8B7EF-414A-4377-B2FD-0E9AF156BF92}" srcId="{8C19448A-46BB-4D47-9AF6-D022D2CF2B80}" destId="{C709C0B3-0BBB-4559-9ED1-F5B8D58E0AE6}" srcOrd="3" destOrd="0" parTransId="{16A8B7D0-2566-44DA-8A70-94724F0A393F}" sibTransId="{7247621D-4372-4B7E-8062-4BD0F1947C88}"/>
    <dgm:cxn modelId="{8E5B506F-83F1-47C2-8530-147CDA83C199}" type="presOf" srcId="{17ECC2EE-3507-4A79-A765-BF23D7DCA7E0}" destId="{27E3F459-B03F-4FAF-A9C4-33262AD18B8D}" srcOrd="0" destOrd="0" presId="urn:microsoft.com/office/officeart/2005/8/layout/vList6"/>
    <dgm:cxn modelId="{AC06C529-C2B3-470D-8B9B-0D3B153F578A}" srcId="{7D0E48A3-64E0-4FE2-AA96-50DA10D908EB}" destId="{8C19448A-46BB-4D47-9AF6-D022D2CF2B80}" srcOrd="2" destOrd="0" parTransId="{701C687A-D92D-4797-A8BD-CB227F9921E5}" sibTransId="{3723F715-2C42-45B0-B8B2-2CCB91EC934B}"/>
    <dgm:cxn modelId="{787352D5-492A-48F0-8530-42D4639395ED}" srcId="{8C19448A-46BB-4D47-9AF6-D022D2CF2B80}" destId="{59D0E165-BFD3-48AE-B661-49CBE6BADD77}" srcOrd="2" destOrd="0" parTransId="{F26D259A-35CB-4D06-9A00-A87858F3920D}" sibTransId="{2C93CC51-68B4-45F4-984E-46622B81E6CC}"/>
    <dgm:cxn modelId="{4061C023-1C2A-40E6-9EA4-92A6DDF73FEE}" srcId="{ED5E97DF-0D4F-4128-9597-F1A0474E32B0}" destId="{0AA0001A-D0AD-4068-BED7-88F336A5D2FA}" srcOrd="5" destOrd="0" parTransId="{E1C4FEF6-1BCB-4C4C-9A63-ADAACE4D0FFE}" sibTransId="{439BA740-DA5E-4FAD-A163-0A97072174D0}"/>
    <dgm:cxn modelId="{F1786596-B1A5-4603-8BCE-0B4DB30FE630}" type="presOf" srcId="{0AA0001A-D0AD-4068-BED7-88F336A5D2FA}" destId="{65DA372B-59B9-4E27-AA5C-7875C6E45C3B}" srcOrd="0" destOrd="5" presId="urn:microsoft.com/office/officeart/2005/8/layout/vList6"/>
    <dgm:cxn modelId="{8A22F870-0574-4BEE-A799-6C64F523E936}" type="presOf" srcId="{C709C0B3-0BBB-4559-9ED1-F5B8D58E0AE6}" destId="{B5060C51-BD9C-4CD2-9BB6-4925B34A8485}" srcOrd="0" destOrd="3" presId="urn:microsoft.com/office/officeart/2005/8/layout/vList6"/>
    <dgm:cxn modelId="{C243E218-FA5F-4EBC-8423-C4BA0CAA472B}" srcId="{8C19448A-46BB-4D47-9AF6-D022D2CF2B80}" destId="{B18B3EA0-4D68-4C7D-A9E3-030E391EE1CE}" srcOrd="4" destOrd="0" parTransId="{BB0329A2-F4C5-4F61-9494-384E47AD3C57}" sibTransId="{FC56F089-8D49-46BB-A2BC-35105F6E91B9}"/>
    <dgm:cxn modelId="{D3FF57A9-CE5E-432C-BB29-90E902A1B83C}" srcId="{ED5E97DF-0D4F-4128-9597-F1A0474E32B0}" destId="{0C8C29A6-7A30-48C2-95AA-DF51C4EEC9C6}" srcOrd="6" destOrd="0" parTransId="{7FD664EC-8106-4E80-9C0D-957FC96646DE}" sibTransId="{ED9006CA-8710-467E-8786-4D3D399F98B6}"/>
    <dgm:cxn modelId="{2CDE6536-B7EE-48CB-AAE5-BA8018FD4E54}" type="presOf" srcId="{0C8C29A6-7A30-48C2-95AA-DF51C4EEC9C6}" destId="{65DA372B-59B9-4E27-AA5C-7875C6E45C3B}" srcOrd="0" destOrd="6" presId="urn:microsoft.com/office/officeart/2005/8/layout/vList6"/>
    <dgm:cxn modelId="{0ADCF182-2EA6-4804-8A99-3F0A6E346D97}" srcId="{ED5E97DF-0D4F-4128-9597-F1A0474E32B0}" destId="{9126548F-014C-4B27-B9A6-A7396DDC4DD7}" srcOrd="0" destOrd="0" parTransId="{226829BA-BF92-4F93-B80C-43FA47016E13}" sibTransId="{4FD7FF70-D227-49A8-A0C5-C4E7A2F2844E}"/>
    <dgm:cxn modelId="{9F0A04AB-9A30-4C0A-A226-015752A76833}" type="presOf" srcId="{A05F7394-09ED-4172-840E-55704B1E4421}" destId="{B5060C51-BD9C-4CD2-9BB6-4925B34A8485}" srcOrd="0" destOrd="0" presId="urn:microsoft.com/office/officeart/2005/8/layout/vList6"/>
    <dgm:cxn modelId="{96BD661C-6402-4A91-8F53-0175D68986BF}" type="presOf" srcId="{59D0E165-BFD3-48AE-B661-49CBE6BADD77}" destId="{B5060C51-BD9C-4CD2-9BB6-4925B34A8485}" srcOrd="0" destOrd="2" presId="urn:microsoft.com/office/officeart/2005/8/layout/vList6"/>
    <dgm:cxn modelId="{D2CF8763-40EC-4D64-AD6A-1D2B9C71F8F9}" type="presOf" srcId="{6D87EED8-9362-47D1-A257-C56EB3BF8E05}" destId="{C1038554-BA2F-4D08-B6DC-8B51B29E1133}" srcOrd="0" destOrd="0" presId="urn:microsoft.com/office/officeart/2005/8/layout/vList6"/>
    <dgm:cxn modelId="{87889A07-5815-4FE7-A64C-FECB50AF2C2C}" srcId="{ED5E97DF-0D4F-4128-9597-F1A0474E32B0}" destId="{4D9B08B0-448B-4E56-BFBE-E3A15A2434DD}" srcOrd="7" destOrd="0" parTransId="{498C9F6C-43A4-4C42-A332-6FCB90F3995C}" sibTransId="{4CA52925-6D86-4630-AFF3-956EE4D72EF4}"/>
    <dgm:cxn modelId="{84764EE1-32B9-4FB8-AB71-1E5C4380B295}" type="presOf" srcId="{E9500CA3-41F1-4550-934C-38ED318FF4D2}" destId="{65DA372B-59B9-4E27-AA5C-7875C6E45C3B}" srcOrd="0" destOrd="2" presId="urn:microsoft.com/office/officeart/2005/8/layout/vList6"/>
    <dgm:cxn modelId="{FAE13748-F83C-4F2F-BD9B-4FF0FEE184CB}" srcId="{ED5E97DF-0D4F-4128-9597-F1A0474E32B0}" destId="{775D6DB7-DB40-44F5-94D4-5EE9C577CCEB}" srcOrd="3" destOrd="0" parTransId="{5CAE2E78-8867-4858-B937-41C304ECCAF8}" sibTransId="{F9898FD1-2142-4F29-BF43-18B76919B839}"/>
    <dgm:cxn modelId="{3B54D025-22FB-4FA8-B8E1-A79512335679}" srcId="{8C19448A-46BB-4D47-9AF6-D022D2CF2B80}" destId="{A05F7394-09ED-4172-840E-55704B1E4421}" srcOrd="0" destOrd="0" parTransId="{A6C7D3A2-4CBF-4096-BD94-2E642C339164}" sibTransId="{FE04DFAC-C5C8-4A58-B4AD-3770E1347603}"/>
    <dgm:cxn modelId="{85AA39E5-05DA-4D99-A04A-ACA06A33AE32}" type="presOf" srcId="{775D6DB7-DB40-44F5-94D4-5EE9C577CCEB}" destId="{65DA372B-59B9-4E27-AA5C-7875C6E45C3B}" srcOrd="0" destOrd="3" presId="urn:microsoft.com/office/officeart/2005/8/layout/vList6"/>
    <dgm:cxn modelId="{20D88580-D188-48E7-ABAF-E1535D91CFFF}" srcId="{7D0E48A3-64E0-4FE2-AA96-50DA10D908EB}" destId="{17ECC2EE-3507-4A79-A765-BF23D7DCA7E0}" srcOrd="0" destOrd="0" parTransId="{63766E43-A275-4474-81AC-BECDE4C91078}" sibTransId="{3EFCFCAD-DD52-4097-BC77-E3D5B6228217}"/>
    <dgm:cxn modelId="{5AF1C6FD-55CD-47E3-A1FC-BDC0CFF16C16}" type="presOf" srcId="{7D0E48A3-64E0-4FE2-AA96-50DA10D908EB}" destId="{8DE04373-0DEA-4D09-B337-5B0BCA5CDA9F}" srcOrd="0" destOrd="0" presId="urn:microsoft.com/office/officeart/2005/8/layout/vList6"/>
    <dgm:cxn modelId="{50CDCED9-051F-48D2-B722-6C6DCC6C1A54}" type="presOf" srcId="{23520D94-D50D-49DA-BCC2-D30B380A6EA1}" destId="{B5060C51-BD9C-4CD2-9BB6-4925B34A8485}" srcOrd="0" destOrd="5" presId="urn:microsoft.com/office/officeart/2005/8/layout/vList6"/>
    <dgm:cxn modelId="{FA960447-A1B4-47BF-9729-8EFBCD291D5F}" srcId="{ED5E97DF-0D4F-4128-9597-F1A0474E32B0}" destId="{E9500CA3-41F1-4550-934C-38ED318FF4D2}" srcOrd="2" destOrd="0" parTransId="{52B123B9-F169-4402-858E-E587B0AAFDC5}" sibTransId="{F575B085-8976-443F-9349-86021B995379}"/>
    <dgm:cxn modelId="{4C0F4860-5588-478E-BA47-CB84EA8E3831}" type="presOf" srcId="{8C19448A-46BB-4D47-9AF6-D022D2CF2B80}" destId="{CB986C39-7240-4B8F-AE7A-97DB6D056C29}" srcOrd="0" destOrd="0" presId="urn:microsoft.com/office/officeart/2005/8/layout/vList6"/>
    <dgm:cxn modelId="{484528A7-91A5-4E00-A415-201602B61AFE}" srcId="{ED5E97DF-0D4F-4128-9597-F1A0474E32B0}" destId="{F8DE4A5C-7B32-4EF4-A295-A9E8014FE1F3}" srcOrd="4" destOrd="0" parTransId="{6D6A2A68-12B7-4C07-9465-C2230D5C378B}" sibTransId="{6A9AF97A-1C64-4125-A2BB-F7049391E3A9}"/>
    <dgm:cxn modelId="{17758EE7-778F-49D8-B85D-5A7F5448E39C}" srcId="{8C19448A-46BB-4D47-9AF6-D022D2CF2B80}" destId="{23520D94-D50D-49DA-BCC2-D30B380A6EA1}" srcOrd="5" destOrd="0" parTransId="{85D916BB-D686-4FD8-A89C-EE57682BA81D}" sibTransId="{87E62D99-4200-48CD-9EFF-2A6FEE5B3420}"/>
    <dgm:cxn modelId="{85431913-8B59-4F5B-8F85-38726D48DE14}" type="presOf" srcId="{F8DE4A5C-7B32-4EF4-A295-A9E8014FE1F3}" destId="{65DA372B-59B9-4E27-AA5C-7875C6E45C3B}" srcOrd="0" destOrd="4" presId="urn:microsoft.com/office/officeart/2005/8/layout/vList6"/>
    <dgm:cxn modelId="{91A1D249-1BFE-4332-ADD9-91CD46A73352}" srcId="{8C19448A-46BB-4D47-9AF6-D022D2CF2B80}" destId="{4B74422D-080A-4EA7-A438-F8358BD847D1}" srcOrd="1" destOrd="0" parTransId="{E1A97F69-ACAC-4B48-8548-C4644DF06846}" sibTransId="{7B7F163D-3FD2-402D-B01A-55CC1CB7BBB5}"/>
    <dgm:cxn modelId="{61265710-C905-49BD-B683-FC1DCF9977E8}" type="presParOf" srcId="{8DE04373-0DEA-4D09-B337-5B0BCA5CDA9F}" destId="{866C27EF-9A25-4183-B673-9540B881E80F}" srcOrd="0" destOrd="0" presId="urn:microsoft.com/office/officeart/2005/8/layout/vList6"/>
    <dgm:cxn modelId="{4B7CB61D-DBF7-4EC2-B67C-7BD2F6F45CCA}" type="presParOf" srcId="{866C27EF-9A25-4183-B673-9540B881E80F}" destId="{27E3F459-B03F-4FAF-A9C4-33262AD18B8D}" srcOrd="0" destOrd="0" presId="urn:microsoft.com/office/officeart/2005/8/layout/vList6"/>
    <dgm:cxn modelId="{D73509EA-5697-4A06-9925-D98A00FDC189}" type="presParOf" srcId="{866C27EF-9A25-4183-B673-9540B881E80F}" destId="{C1038554-BA2F-4D08-B6DC-8B51B29E1133}" srcOrd="1" destOrd="0" presId="urn:microsoft.com/office/officeart/2005/8/layout/vList6"/>
    <dgm:cxn modelId="{FC177955-5B7C-4620-949D-4198A94B0BCA}" type="presParOf" srcId="{8DE04373-0DEA-4D09-B337-5B0BCA5CDA9F}" destId="{B1885C8D-4BE3-4FC1-ABC4-582A43927334}" srcOrd="1" destOrd="0" presId="urn:microsoft.com/office/officeart/2005/8/layout/vList6"/>
    <dgm:cxn modelId="{CD2E07A8-0AE5-46FF-A160-636ECD25E152}" type="presParOf" srcId="{8DE04373-0DEA-4D09-B337-5B0BCA5CDA9F}" destId="{6B13BCC7-2AC4-47ED-93E3-E89DDCDB90C4}" srcOrd="2" destOrd="0" presId="urn:microsoft.com/office/officeart/2005/8/layout/vList6"/>
    <dgm:cxn modelId="{DD3E7939-789F-4638-90B4-8FBCAF873338}" type="presParOf" srcId="{6B13BCC7-2AC4-47ED-93E3-E89DDCDB90C4}" destId="{3142E9DA-8EEB-484D-9A61-4FD429CDD9C8}" srcOrd="0" destOrd="0" presId="urn:microsoft.com/office/officeart/2005/8/layout/vList6"/>
    <dgm:cxn modelId="{C84BBF11-A123-4E56-A3AE-605E616AF989}" type="presParOf" srcId="{6B13BCC7-2AC4-47ED-93E3-E89DDCDB90C4}" destId="{65DA372B-59B9-4E27-AA5C-7875C6E45C3B}" srcOrd="1" destOrd="0" presId="urn:microsoft.com/office/officeart/2005/8/layout/vList6"/>
    <dgm:cxn modelId="{87C72CE4-6D90-4733-AD4F-342895FF0292}" type="presParOf" srcId="{8DE04373-0DEA-4D09-B337-5B0BCA5CDA9F}" destId="{3BC0770D-0981-44B6-890A-F3C6714B01DF}" srcOrd="3" destOrd="0" presId="urn:microsoft.com/office/officeart/2005/8/layout/vList6"/>
    <dgm:cxn modelId="{D6CEDBA6-9AC6-45AF-A02F-18BF402BBE24}" type="presParOf" srcId="{8DE04373-0DEA-4D09-B337-5B0BCA5CDA9F}" destId="{A57325F3-CCAF-4A2F-ABE2-BF66D2457C84}" srcOrd="4" destOrd="0" presId="urn:microsoft.com/office/officeart/2005/8/layout/vList6"/>
    <dgm:cxn modelId="{7067D3BC-AAC7-470A-99EC-8E1F6280B4D9}" type="presParOf" srcId="{A57325F3-CCAF-4A2F-ABE2-BF66D2457C84}" destId="{CB986C39-7240-4B8F-AE7A-97DB6D056C29}" srcOrd="0" destOrd="0" presId="urn:microsoft.com/office/officeart/2005/8/layout/vList6"/>
    <dgm:cxn modelId="{CCD3B5CA-3D42-43CB-853C-0BC04D418D7A}" type="presParOf" srcId="{A57325F3-CCAF-4A2F-ABE2-BF66D2457C84}" destId="{B5060C51-BD9C-4CD2-9BB6-4925B34A8485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C00D8F-25DC-403C-A233-6F80A2D8F49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90B6B4-43EE-43DB-8A90-9C439043E2B7}">
      <dgm:prSet phldrT="[Текст]" custT="1"/>
      <dgm:spPr/>
      <dgm:t>
        <a:bodyPr/>
        <a:lstStyle/>
        <a:p>
          <a:r>
            <a:rPr lang="ru-RU" sz="3600" b="1" dirty="0" smtClean="0"/>
            <a:t>Травмы</a:t>
          </a:r>
          <a:r>
            <a:rPr lang="ru-RU" sz="3600" b="1" baseline="0" dirty="0" smtClean="0"/>
            <a:t> </a:t>
          </a:r>
          <a:endParaRPr lang="ru-RU" sz="3600" b="1" dirty="0"/>
        </a:p>
      </dgm:t>
    </dgm:pt>
    <dgm:pt modelId="{9397F0BF-ADD9-4000-AB49-0A42833DEC3C}" type="parTrans" cxnId="{4E5DC422-A8AA-431C-9D5B-1AD1E1A09FF9}">
      <dgm:prSet/>
      <dgm:spPr/>
      <dgm:t>
        <a:bodyPr/>
        <a:lstStyle/>
        <a:p>
          <a:endParaRPr lang="ru-RU"/>
        </a:p>
      </dgm:t>
    </dgm:pt>
    <dgm:pt modelId="{B8E14848-67F5-4FC0-B7EB-580F262A2F28}" type="sibTrans" cxnId="{4E5DC422-A8AA-431C-9D5B-1AD1E1A09FF9}">
      <dgm:prSet/>
      <dgm:spPr/>
      <dgm:t>
        <a:bodyPr/>
        <a:lstStyle/>
        <a:p>
          <a:endParaRPr lang="ru-RU"/>
        </a:p>
      </dgm:t>
    </dgm:pt>
    <dgm:pt modelId="{63D374FB-5292-4B2C-B668-D21D2CCA804A}">
      <dgm:prSet phldrT="[Текст]" custT="1"/>
      <dgm:spPr/>
      <dgm:t>
        <a:bodyPr/>
        <a:lstStyle/>
        <a:p>
          <a:r>
            <a:rPr lang="ru-RU" sz="2800" b="1" dirty="0" smtClean="0"/>
            <a:t>Закрытые </a:t>
          </a:r>
          <a:endParaRPr lang="ru-RU" sz="2800" b="1" dirty="0"/>
        </a:p>
      </dgm:t>
    </dgm:pt>
    <dgm:pt modelId="{D58451D6-E0AA-429E-BE81-EC9BBF68AAB9}" type="parTrans" cxnId="{55B73288-1D81-42D2-BAA2-CA3B5A7936E0}">
      <dgm:prSet/>
      <dgm:spPr/>
      <dgm:t>
        <a:bodyPr/>
        <a:lstStyle/>
        <a:p>
          <a:endParaRPr lang="ru-RU"/>
        </a:p>
      </dgm:t>
    </dgm:pt>
    <dgm:pt modelId="{5D2E3761-7BAA-4570-B274-463403EFB41B}" type="sibTrans" cxnId="{55B73288-1D81-42D2-BAA2-CA3B5A7936E0}">
      <dgm:prSet/>
      <dgm:spPr/>
      <dgm:t>
        <a:bodyPr/>
        <a:lstStyle/>
        <a:p>
          <a:endParaRPr lang="ru-RU"/>
        </a:p>
      </dgm:t>
    </dgm:pt>
    <dgm:pt modelId="{D0F80EFD-461C-4D5E-8D2A-6086155DD3AC}">
      <dgm:prSet phldrT="[Текст]" custT="1"/>
      <dgm:spPr/>
      <dgm:t>
        <a:bodyPr/>
        <a:lstStyle/>
        <a:p>
          <a:r>
            <a:rPr lang="ru-RU" sz="2800" b="1" dirty="0" smtClean="0"/>
            <a:t>Открытые</a:t>
          </a:r>
          <a:r>
            <a:rPr lang="ru-RU" sz="2800" dirty="0" smtClean="0"/>
            <a:t> </a:t>
          </a:r>
          <a:endParaRPr lang="ru-RU" sz="2800" dirty="0"/>
        </a:p>
      </dgm:t>
    </dgm:pt>
    <dgm:pt modelId="{DB91ECC5-3BA0-4115-B3D1-72810D198BEC}" type="parTrans" cxnId="{6B3BBB60-C3BA-4D63-8006-EF92504919A1}">
      <dgm:prSet/>
      <dgm:spPr/>
      <dgm:t>
        <a:bodyPr/>
        <a:lstStyle/>
        <a:p>
          <a:endParaRPr lang="ru-RU"/>
        </a:p>
      </dgm:t>
    </dgm:pt>
    <dgm:pt modelId="{F49C78D3-D395-4BC8-8B23-1DACCDE01C78}" type="sibTrans" cxnId="{6B3BBB60-C3BA-4D63-8006-EF92504919A1}">
      <dgm:prSet/>
      <dgm:spPr/>
      <dgm:t>
        <a:bodyPr/>
        <a:lstStyle/>
        <a:p>
          <a:endParaRPr lang="ru-RU"/>
        </a:p>
      </dgm:t>
    </dgm:pt>
    <dgm:pt modelId="{3076B9E3-0DD4-42E1-A8A7-EB203F02450D}" type="pres">
      <dgm:prSet presAssocID="{19C00D8F-25DC-403C-A233-6F80A2D8F4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1A59812-3475-44C1-A7B0-03EC7D98F7E4}" type="pres">
      <dgm:prSet presAssocID="{AB90B6B4-43EE-43DB-8A90-9C439043E2B7}" presName="hierRoot1" presStyleCnt="0"/>
      <dgm:spPr/>
    </dgm:pt>
    <dgm:pt modelId="{4F7A77F3-7C03-46FD-9564-351DA8036EA6}" type="pres">
      <dgm:prSet presAssocID="{AB90B6B4-43EE-43DB-8A90-9C439043E2B7}" presName="composite" presStyleCnt="0"/>
      <dgm:spPr/>
    </dgm:pt>
    <dgm:pt modelId="{DCC52AC8-7388-43E5-919C-3A08F3DF3B38}" type="pres">
      <dgm:prSet presAssocID="{AB90B6B4-43EE-43DB-8A90-9C439043E2B7}" presName="background" presStyleLbl="node0" presStyleIdx="0" presStyleCnt="1"/>
      <dgm:spPr/>
    </dgm:pt>
    <dgm:pt modelId="{142140E2-3B94-4FFA-93D0-07BF8094F84A}" type="pres">
      <dgm:prSet presAssocID="{AB90B6B4-43EE-43DB-8A90-9C439043E2B7}" presName="text" presStyleLbl="fgAcc0" presStyleIdx="0" presStyleCnt="1" custScaleX="211186" custScaleY="104383" custLinFactY="-11215" custLinFactNeighborX="-811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BAF675-0BCB-4FC2-8F05-212EFB46B0A2}" type="pres">
      <dgm:prSet presAssocID="{AB90B6B4-43EE-43DB-8A90-9C439043E2B7}" presName="hierChild2" presStyleCnt="0"/>
      <dgm:spPr/>
    </dgm:pt>
    <dgm:pt modelId="{4E5960F7-BD46-4CA0-87F4-D2FDD418A340}" type="pres">
      <dgm:prSet presAssocID="{D58451D6-E0AA-429E-BE81-EC9BBF68AAB9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A446DB8-EDB9-4532-B88F-0DC1CF99086B}" type="pres">
      <dgm:prSet presAssocID="{63D374FB-5292-4B2C-B668-D21D2CCA804A}" presName="hierRoot2" presStyleCnt="0"/>
      <dgm:spPr/>
    </dgm:pt>
    <dgm:pt modelId="{4356DD60-10C2-43A4-BC5B-DC8D3C870934}" type="pres">
      <dgm:prSet presAssocID="{63D374FB-5292-4B2C-B668-D21D2CCA804A}" presName="composite2" presStyleCnt="0"/>
      <dgm:spPr/>
    </dgm:pt>
    <dgm:pt modelId="{F8C816C8-0838-41A5-8A96-4D1CE3D24F3E}" type="pres">
      <dgm:prSet presAssocID="{63D374FB-5292-4B2C-B668-D21D2CCA804A}" presName="background2" presStyleLbl="node2" presStyleIdx="0" presStyleCnt="2"/>
      <dgm:spPr/>
    </dgm:pt>
    <dgm:pt modelId="{D3B59108-2620-4BF0-B0C2-A638B7469B6C}" type="pres">
      <dgm:prSet presAssocID="{63D374FB-5292-4B2C-B668-D21D2CCA804A}" presName="text2" presStyleLbl="fgAcc2" presStyleIdx="0" presStyleCnt="2" custScaleX="201717" custLinFactY="-1218" custLinFactNeighborX="-567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256050-1478-4C22-878F-5772E1A83445}" type="pres">
      <dgm:prSet presAssocID="{63D374FB-5292-4B2C-B668-D21D2CCA804A}" presName="hierChild3" presStyleCnt="0"/>
      <dgm:spPr/>
    </dgm:pt>
    <dgm:pt modelId="{BB1D4684-EA20-4C5A-B005-C952C2989DD4}" type="pres">
      <dgm:prSet presAssocID="{DB91ECC5-3BA0-4115-B3D1-72810D198BE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65C83EBA-55FF-4873-9091-962AA3B5D693}" type="pres">
      <dgm:prSet presAssocID="{D0F80EFD-461C-4D5E-8D2A-6086155DD3AC}" presName="hierRoot2" presStyleCnt="0"/>
      <dgm:spPr/>
    </dgm:pt>
    <dgm:pt modelId="{10395918-D713-4084-838E-F3475612239B}" type="pres">
      <dgm:prSet presAssocID="{D0F80EFD-461C-4D5E-8D2A-6086155DD3AC}" presName="composite2" presStyleCnt="0"/>
      <dgm:spPr/>
    </dgm:pt>
    <dgm:pt modelId="{BE862D44-FB7C-411E-8B6A-630090B690EF}" type="pres">
      <dgm:prSet presAssocID="{D0F80EFD-461C-4D5E-8D2A-6086155DD3AC}" presName="background2" presStyleLbl="node2" presStyleIdx="1" presStyleCnt="2"/>
      <dgm:spPr/>
    </dgm:pt>
    <dgm:pt modelId="{2D4EAD0D-ADEE-4CE3-AC07-13C60508C868}" type="pres">
      <dgm:prSet presAssocID="{D0F80EFD-461C-4D5E-8D2A-6086155DD3AC}" presName="text2" presStyleLbl="fgAcc2" presStyleIdx="1" presStyleCnt="2" custScaleX="193973" custLinFactY="-1218" custLinFactNeighborX="-1658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2B7024-8739-4D3B-A64B-34C8A11B1740}" type="pres">
      <dgm:prSet presAssocID="{D0F80EFD-461C-4D5E-8D2A-6086155DD3AC}" presName="hierChild3" presStyleCnt="0"/>
      <dgm:spPr/>
    </dgm:pt>
  </dgm:ptLst>
  <dgm:cxnLst>
    <dgm:cxn modelId="{4E5DC422-A8AA-431C-9D5B-1AD1E1A09FF9}" srcId="{19C00D8F-25DC-403C-A233-6F80A2D8F494}" destId="{AB90B6B4-43EE-43DB-8A90-9C439043E2B7}" srcOrd="0" destOrd="0" parTransId="{9397F0BF-ADD9-4000-AB49-0A42833DEC3C}" sibTransId="{B8E14848-67F5-4FC0-B7EB-580F262A2F28}"/>
    <dgm:cxn modelId="{555DD09D-534B-473B-9677-0DD4CE095A17}" type="presOf" srcId="{AB90B6B4-43EE-43DB-8A90-9C439043E2B7}" destId="{142140E2-3B94-4FFA-93D0-07BF8094F84A}" srcOrd="0" destOrd="0" presId="urn:microsoft.com/office/officeart/2005/8/layout/hierarchy1"/>
    <dgm:cxn modelId="{BC980A82-A1C6-4292-B88E-D1F10BDF38F0}" type="presOf" srcId="{D58451D6-E0AA-429E-BE81-EC9BBF68AAB9}" destId="{4E5960F7-BD46-4CA0-87F4-D2FDD418A340}" srcOrd="0" destOrd="0" presId="urn:microsoft.com/office/officeart/2005/8/layout/hierarchy1"/>
    <dgm:cxn modelId="{6B3BBB60-C3BA-4D63-8006-EF92504919A1}" srcId="{AB90B6B4-43EE-43DB-8A90-9C439043E2B7}" destId="{D0F80EFD-461C-4D5E-8D2A-6086155DD3AC}" srcOrd="1" destOrd="0" parTransId="{DB91ECC5-3BA0-4115-B3D1-72810D198BEC}" sibTransId="{F49C78D3-D395-4BC8-8B23-1DACCDE01C78}"/>
    <dgm:cxn modelId="{DADECE3E-9B30-4CCE-AAC3-17042B2E8707}" type="presOf" srcId="{19C00D8F-25DC-403C-A233-6F80A2D8F494}" destId="{3076B9E3-0DD4-42E1-A8A7-EB203F02450D}" srcOrd="0" destOrd="0" presId="urn:microsoft.com/office/officeart/2005/8/layout/hierarchy1"/>
    <dgm:cxn modelId="{3B18144C-6498-4106-B844-BBD76E471B42}" type="presOf" srcId="{DB91ECC5-3BA0-4115-B3D1-72810D198BEC}" destId="{BB1D4684-EA20-4C5A-B005-C952C2989DD4}" srcOrd="0" destOrd="0" presId="urn:microsoft.com/office/officeart/2005/8/layout/hierarchy1"/>
    <dgm:cxn modelId="{B41A669D-D15D-470E-B0F3-3B62568B1C40}" type="presOf" srcId="{63D374FB-5292-4B2C-B668-D21D2CCA804A}" destId="{D3B59108-2620-4BF0-B0C2-A638B7469B6C}" srcOrd="0" destOrd="0" presId="urn:microsoft.com/office/officeart/2005/8/layout/hierarchy1"/>
    <dgm:cxn modelId="{55B73288-1D81-42D2-BAA2-CA3B5A7936E0}" srcId="{AB90B6B4-43EE-43DB-8A90-9C439043E2B7}" destId="{63D374FB-5292-4B2C-B668-D21D2CCA804A}" srcOrd="0" destOrd="0" parTransId="{D58451D6-E0AA-429E-BE81-EC9BBF68AAB9}" sibTransId="{5D2E3761-7BAA-4570-B274-463403EFB41B}"/>
    <dgm:cxn modelId="{E8A503AD-8898-4C47-AD15-3EE68DAFD558}" type="presOf" srcId="{D0F80EFD-461C-4D5E-8D2A-6086155DD3AC}" destId="{2D4EAD0D-ADEE-4CE3-AC07-13C60508C868}" srcOrd="0" destOrd="0" presId="urn:microsoft.com/office/officeart/2005/8/layout/hierarchy1"/>
    <dgm:cxn modelId="{B1ED2655-A901-4CAF-AD46-2B1C34F7C965}" type="presParOf" srcId="{3076B9E3-0DD4-42E1-A8A7-EB203F02450D}" destId="{D1A59812-3475-44C1-A7B0-03EC7D98F7E4}" srcOrd="0" destOrd="0" presId="urn:microsoft.com/office/officeart/2005/8/layout/hierarchy1"/>
    <dgm:cxn modelId="{B595169D-4C70-48F7-9A3D-0C8785B0E249}" type="presParOf" srcId="{D1A59812-3475-44C1-A7B0-03EC7D98F7E4}" destId="{4F7A77F3-7C03-46FD-9564-351DA8036EA6}" srcOrd="0" destOrd="0" presId="urn:microsoft.com/office/officeart/2005/8/layout/hierarchy1"/>
    <dgm:cxn modelId="{2FF57DD3-5A75-464B-BAFE-EACC70BECC1D}" type="presParOf" srcId="{4F7A77F3-7C03-46FD-9564-351DA8036EA6}" destId="{DCC52AC8-7388-43E5-919C-3A08F3DF3B38}" srcOrd="0" destOrd="0" presId="urn:microsoft.com/office/officeart/2005/8/layout/hierarchy1"/>
    <dgm:cxn modelId="{9BD40F10-9BD1-459D-A7D1-AFE29D5A6559}" type="presParOf" srcId="{4F7A77F3-7C03-46FD-9564-351DA8036EA6}" destId="{142140E2-3B94-4FFA-93D0-07BF8094F84A}" srcOrd="1" destOrd="0" presId="urn:microsoft.com/office/officeart/2005/8/layout/hierarchy1"/>
    <dgm:cxn modelId="{35906069-DB83-49F4-A1A1-108012AFBF51}" type="presParOf" srcId="{D1A59812-3475-44C1-A7B0-03EC7D98F7E4}" destId="{FCBAF675-0BCB-4FC2-8F05-212EFB46B0A2}" srcOrd="1" destOrd="0" presId="urn:microsoft.com/office/officeart/2005/8/layout/hierarchy1"/>
    <dgm:cxn modelId="{E33F5AB0-1D95-42B6-8712-364B4372EE57}" type="presParOf" srcId="{FCBAF675-0BCB-4FC2-8F05-212EFB46B0A2}" destId="{4E5960F7-BD46-4CA0-87F4-D2FDD418A340}" srcOrd="0" destOrd="0" presId="urn:microsoft.com/office/officeart/2005/8/layout/hierarchy1"/>
    <dgm:cxn modelId="{5ED39D6F-8BA5-402D-BCB7-4273FBDD9FBA}" type="presParOf" srcId="{FCBAF675-0BCB-4FC2-8F05-212EFB46B0A2}" destId="{1A446DB8-EDB9-4532-B88F-0DC1CF99086B}" srcOrd="1" destOrd="0" presId="urn:microsoft.com/office/officeart/2005/8/layout/hierarchy1"/>
    <dgm:cxn modelId="{725A2278-8C50-4BE2-B22D-78EDBCDB6205}" type="presParOf" srcId="{1A446DB8-EDB9-4532-B88F-0DC1CF99086B}" destId="{4356DD60-10C2-43A4-BC5B-DC8D3C870934}" srcOrd="0" destOrd="0" presId="urn:microsoft.com/office/officeart/2005/8/layout/hierarchy1"/>
    <dgm:cxn modelId="{DAFC1DBB-4D08-40AF-BB8E-F0EBC0876F04}" type="presParOf" srcId="{4356DD60-10C2-43A4-BC5B-DC8D3C870934}" destId="{F8C816C8-0838-41A5-8A96-4D1CE3D24F3E}" srcOrd="0" destOrd="0" presId="urn:microsoft.com/office/officeart/2005/8/layout/hierarchy1"/>
    <dgm:cxn modelId="{8F95EC19-1C22-48A1-B6B7-3B45F47EE10A}" type="presParOf" srcId="{4356DD60-10C2-43A4-BC5B-DC8D3C870934}" destId="{D3B59108-2620-4BF0-B0C2-A638B7469B6C}" srcOrd="1" destOrd="0" presId="urn:microsoft.com/office/officeart/2005/8/layout/hierarchy1"/>
    <dgm:cxn modelId="{04B80966-3D5D-44E7-A126-B7A1680F1A4C}" type="presParOf" srcId="{1A446DB8-EDB9-4532-B88F-0DC1CF99086B}" destId="{1E256050-1478-4C22-878F-5772E1A83445}" srcOrd="1" destOrd="0" presId="urn:microsoft.com/office/officeart/2005/8/layout/hierarchy1"/>
    <dgm:cxn modelId="{AA6FC0B8-D6A5-4963-8E47-2478C3B6BC2E}" type="presParOf" srcId="{FCBAF675-0BCB-4FC2-8F05-212EFB46B0A2}" destId="{BB1D4684-EA20-4C5A-B005-C952C2989DD4}" srcOrd="2" destOrd="0" presId="urn:microsoft.com/office/officeart/2005/8/layout/hierarchy1"/>
    <dgm:cxn modelId="{8E9DCAE3-E229-45DF-BF7D-E1E18B1BCBB7}" type="presParOf" srcId="{FCBAF675-0BCB-4FC2-8F05-212EFB46B0A2}" destId="{65C83EBA-55FF-4873-9091-962AA3B5D693}" srcOrd="3" destOrd="0" presId="urn:microsoft.com/office/officeart/2005/8/layout/hierarchy1"/>
    <dgm:cxn modelId="{1326D417-A5DE-4EEB-9AFE-7AB9C981BC4A}" type="presParOf" srcId="{65C83EBA-55FF-4873-9091-962AA3B5D693}" destId="{10395918-D713-4084-838E-F3475612239B}" srcOrd="0" destOrd="0" presId="urn:microsoft.com/office/officeart/2005/8/layout/hierarchy1"/>
    <dgm:cxn modelId="{F5F3A1FC-58CC-4D51-AFD4-2C27C956FBD1}" type="presParOf" srcId="{10395918-D713-4084-838E-F3475612239B}" destId="{BE862D44-FB7C-411E-8B6A-630090B690EF}" srcOrd="0" destOrd="0" presId="urn:microsoft.com/office/officeart/2005/8/layout/hierarchy1"/>
    <dgm:cxn modelId="{91D7EC1A-E3F7-4694-89B7-1E1BD52998D6}" type="presParOf" srcId="{10395918-D713-4084-838E-F3475612239B}" destId="{2D4EAD0D-ADEE-4CE3-AC07-13C60508C868}" srcOrd="1" destOrd="0" presId="urn:microsoft.com/office/officeart/2005/8/layout/hierarchy1"/>
    <dgm:cxn modelId="{856291B8-0F65-44DE-8E9D-D8BAA8BB129C}" type="presParOf" srcId="{65C83EBA-55FF-4873-9091-962AA3B5D693}" destId="{702B7024-8739-4D3B-A64B-34C8A11B1740}" srcOrd="1" destOrd="0" presId="urn:microsoft.com/office/officeart/2005/8/layout/hierarchy1"/>
  </dgm:cxnLst>
  <dgm:bg/>
  <dgm:whole/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93C91EA-1C72-46AF-8F41-401DD9844D5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4209AC-4492-47FD-AD05-FD62BB7C4978}">
      <dgm:prSet phldrT="[Текст]"/>
      <dgm:spPr/>
      <dgm:t>
        <a:bodyPr/>
        <a:lstStyle/>
        <a:p>
          <a:r>
            <a:rPr lang="ru-RU" dirty="0" smtClean="0"/>
            <a:t>Классификация травматического шока</a:t>
          </a:r>
          <a:endParaRPr lang="ru-RU" dirty="0"/>
        </a:p>
      </dgm:t>
    </dgm:pt>
    <dgm:pt modelId="{2AECCE19-3514-4B07-96AE-2D1B87AE11F8}" type="parTrans" cxnId="{7DC4995D-EDCC-49A4-A724-2042DF04218C}">
      <dgm:prSet/>
      <dgm:spPr/>
      <dgm:t>
        <a:bodyPr/>
        <a:lstStyle/>
        <a:p>
          <a:endParaRPr lang="ru-RU"/>
        </a:p>
      </dgm:t>
    </dgm:pt>
    <dgm:pt modelId="{8DEB2B04-2466-40F2-A2C6-DDBFAFF4E6B3}" type="sibTrans" cxnId="{7DC4995D-EDCC-49A4-A724-2042DF04218C}">
      <dgm:prSet/>
      <dgm:spPr/>
      <dgm:t>
        <a:bodyPr/>
        <a:lstStyle/>
        <a:p>
          <a:endParaRPr lang="ru-RU"/>
        </a:p>
      </dgm:t>
    </dgm:pt>
    <dgm:pt modelId="{E5CF5194-454D-4888-99D8-B22178312D52}">
      <dgm:prSet phldrT="[Текст]"/>
      <dgm:spPr/>
      <dgm:t>
        <a:bodyPr/>
        <a:lstStyle/>
        <a:p>
          <a:r>
            <a:rPr lang="ru-RU" dirty="0" smtClean="0"/>
            <a:t>Первичный </a:t>
          </a:r>
          <a:endParaRPr lang="ru-RU" dirty="0"/>
        </a:p>
      </dgm:t>
    </dgm:pt>
    <dgm:pt modelId="{5B8F2561-F2D4-4DB3-9784-F598B8D5DEDD}" type="parTrans" cxnId="{A71D08D4-326C-40CF-9E88-546E7655B0A4}">
      <dgm:prSet/>
      <dgm:spPr/>
      <dgm:t>
        <a:bodyPr/>
        <a:lstStyle/>
        <a:p>
          <a:endParaRPr lang="ru-RU"/>
        </a:p>
      </dgm:t>
    </dgm:pt>
    <dgm:pt modelId="{90866008-1502-4EFB-A547-60AAA461DDC8}" type="sibTrans" cxnId="{A71D08D4-326C-40CF-9E88-546E7655B0A4}">
      <dgm:prSet/>
      <dgm:spPr/>
      <dgm:t>
        <a:bodyPr/>
        <a:lstStyle/>
        <a:p>
          <a:endParaRPr lang="ru-RU"/>
        </a:p>
      </dgm:t>
    </dgm:pt>
    <dgm:pt modelId="{A5AE6861-9AE3-42E4-A84B-900953AA4031}">
      <dgm:prSet phldrT="[Текст]"/>
      <dgm:spPr/>
      <dgm:t>
        <a:bodyPr/>
        <a:lstStyle/>
        <a:p>
          <a:r>
            <a:rPr lang="ru-RU" dirty="0" smtClean="0"/>
            <a:t>Вторичный </a:t>
          </a:r>
          <a:endParaRPr lang="ru-RU" dirty="0"/>
        </a:p>
      </dgm:t>
    </dgm:pt>
    <dgm:pt modelId="{0ADB7CC9-4BCA-4772-98CB-6170B396D86D}" type="parTrans" cxnId="{2388C5FE-7E1D-493E-928D-08BC7630DE57}">
      <dgm:prSet/>
      <dgm:spPr/>
      <dgm:t>
        <a:bodyPr/>
        <a:lstStyle/>
        <a:p>
          <a:endParaRPr lang="ru-RU"/>
        </a:p>
      </dgm:t>
    </dgm:pt>
    <dgm:pt modelId="{ED317F3E-0303-4F0A-ABE2-266FBBB9B459}" type="sibTrans" cxnId="{2388C5FE-7E1D-493E-928D-08BC7630DE57}">
      <dgm:prSet/>
      <dgm:spPr/>
      <dgm:t>
        <a:bodyPr/>
        <a:lstStyle/>
        <a:p>
          <a:endParaRPr lang="ru-RU"/>
        </a:p>
      </dgm:t>
    </dgm:pt>
    <dgm:pt modelId="{023C4CBA-F99A-46F6-ACBA-D23682F9B0CD}" type="pres">
      <dgm:prSet presAssocID="{093C91EA-1C72-46AF-8F41-401DD9844D5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F5F048-19DE-4DEE-804B-035F72F64EAE}" type="pres">
      <dgm:prSet presAssocID="{EE4209AC-4492-47FD-AD05-FD62BB7C4978}" presName="roof" presStyleLbl="dkBgShp" presStyleIdx="0" presStyleCnt="2"/>
      <dgm:spPr/>
      <dgm:t>
        <a:bodyPr/>
        <a:lstStyle/>
        <a:p>
          <a:endParaRPr lang="ru-RU"/>
        </a:p>
      </dgm:t>
    </dgm:pt>
    <dgm:pt modelId="{34A8FC77-8B43-4424-93BD-125FF40146C6}" type="pres">
      <dgm:prSet presAssocID="{EE4209AC-4492-47FD-AD05-FD62BB7C4978}" presName="pillars" presStyleCnt="0"/>
      <dgm:spPr/>
      <dgm:t>
        <a:bodyPr/>
        <a:lstStyle/>
        <a:p>
          <a:endParaRPr lang="ru-RU"/>
        </a:p>
      </dgm:t>
    </dgm:pt>
    <dgm:pt modelId="{6924C59A-C130-49B3-9FFE-2C6E1D2D783D}" type="pres">
      <dgm:prSet presAssocID="{EE4209AC-4492-47FD-AD05-FD62BB7C4978}" presName="pillar1" presStyleLbl="node1" presStyleIdx="0" presStyleCnt="2" custLinFactNeighborY="4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ABE03-A8A7-4E33-B0B0-7D7B840F8776}" type="pres">
      <dgm:prSet presAssocID="{A5AE6861-9AE3-42E4-A84B-900953AA4031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43C7A-6BB1-449B-BB82-0ABD9BB347CB}" type="pres">
      <dgm:prSet presAssocID="{EE4209AC-4492-47FD-AD05-FD62BB7C4978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2388C5FE-7E1D-493E-928D-08BC7630DE57}" srcId="{EE4209AC-4492-47FD-AD05-FD62BB7C4978}" destId="{A5AE6861-9AE3-42E4-A84B-900953AA4031}" srcOrd="1" destOrd="0" parTransId="{0ADB7CC9-4BCA-4772-98CB-6170B396D86D}" sibTransId="{ED317F3E-0303-4F0A-ABE2-266FBBB9B459}"/>
    <dgm:cxn modelId="{FE39248E-4EF1-452E-BD9E-C38E938F945A}" type="presOf" srcId="{EE4209AC-4492-47FD-AD05-FD62BB7C4978}" destId="{4CF5F048-19DE-4DEE-804B-035F72F64EAE}" srcOrd="0" destOrd="0" presId="urn:microsoft.com/office/officeart/2005/8/layout/hList3"/>
    <dgm:cxn modelId="{DA7C290E-D2F9-4FE3-9C0A-004B2A339570}" type="presOf" srcId="{A5AE6861-9AE3-42E4-A84B-900953AA4031}" destId="{092ABE03-A8A7-4E33-B0B0-7D7B840F8776}" srcOrd="0" destOrd="0" presId="urn:microsoft.com/office/officeart/2005/8/layout/hList3"/>
    <dgm:cxn modelId="{73ABB193-138C-47E2-92E0-2B273B53D8A0}" type="presOf" srcId="{E5CF5194-454D-4888-99D8-B22178312D52}" destId="{6924C59A-C130-49B3-9FFE-2C6E1D2D783D}" srcOrd="0" destOrd="0" presId="urn:microsoft.com/office/officeart/2005/8/layout/hList3"/>
    <dgm:cxn modelId="{7DC4995D-EDCC-49A4-A724-2042DF04218C}" srcId="{093C91EA-1C72-46AF-8F41-401DD9844D5D}" destId="{EE4209AC-4492-47FD-AD05-FD62BB7C4978}" srcOrd="0" destOrd="0" parTransId="{2AECCE19-3514-4B07-96AE-2D1B87AE11F8}" sibTransId="{8DEB2B04-2466-40F2-A2C6-DDBFAFF4E6B3}"/>
    <dgm:cxn modelId="{A71D08D4-326C-40CF-9E88-546E7655B0A4}" srcId="{EE4209AC-4492-47FD-AD05-FD62BB7C4978}" destId="{E5CF5194-454D-4888-99D8-B22178312D52}" srcOrd="0" destOrd="0" parTransId="{5B8F2561-F2D4-4DB3-9784-F598B8D5DEDD}" sibTransId="{90866008-1502-4EFB-A547-60AAA461DDC8}"/>
    <dgm:cxn modelId="{26E3F2CD-BD95-491D-B1EC-DB9DA1F3DD52}" type="presOf" srcId="{093C91EA-1C72-46AF-8F41-401DD9844D5D}" destId="{023C4CBA-F99A-46F6-ACBA-D23682F9B0CD}" srcOrd="0" destOrd="0" presId="urn:microsoft.com/office/officeart/2005/8/layout/hList3"/>
    <dgm:cxn modelId="{EC79FEE0-78DE-41F8-921C-E1DCD53F33A3}" type="presParOf" srcId="{023C4CBA-F99A-46F6-ACBA-D23682F9B0CD}" destId="{4CF5F048-19DE-4DEE-804B-035F72F64EAE}" srcOrd="0" destOrd="0" presId="urn:microsoft.com/office/officeart/2005/8/layout/hList3"/>
    <dgm:cxn modelId="{EA60563B-7E5C-45EB-A6AF-97C02371092F}" type="presParOf" srcId="{023C4CBA-F99A-46F6-ACBA-D23682F9B0CD}" destId="{34A8FC77-8B43-4424-93BD-125FF40146C6}" srcOrd="1" destOrd="0" presId="urn:microsoft.com/office/officeart/2005/8/layout/hList3"/>
    <dgm:cxn modelId="{55CFCC4B-27F0-463B-BC00-8635B71219B4}" type="presParOf" srcId="{34A8FC77-8B43-4424-93BD-125FF40146C6}" destId="{6924C59A-C130-49B3-9FFE-2C6E1D2D783D}" srcOrd="0" destOrd="0" presId="urn:microsoft.com/office/officeart/2005/8/layout/hList3"/>
    <dgm:cxn modelId="{8CDBC7AE-C904-4762-8260-D9133F3916F7}" type="presParOf" srcId="{34A8FC77-8B43-4424-93BD-125FF40146C6}" destId="{092ABE03-A8A7-4E33-B0B0-7D7B840F8776}" srcOrd="1" destOrd="0" presId="urn:microsoft.com/office/officeart/2005/8/layout/hList3"/>
    <dgm:cxn modelId="{3C9FFD96-2C4F-434F-8D4F-A4550BE7F088}" type="presParOf" srcId="{023C4CBA-F99A-46F6-ACBA-D23682F9B0CD}" destId="{CFF43C7A-6BB1-449B-BB82-0ABD9BB347CB}" srcOrd="2" destOrd="0" presId="urn:microsoft.com/office/officeart/2005/8/layout/hList3"/>
  </dgm:cxnLst>
  <dgm:bg/>
  <dgm:whole/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BD52326-90DC-473B-846A-7AE2F597990C}" type="doc">
      <dgm:prSet loTypeId="urn:microsoft.com/office/officeart/2005/8/layout/default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386F5C-7364-4355-A8F4-6F2802E92D41}">
      <dgm:prSet phldrT="[Текст]"/>
      <dgm:spPr/>
      <dgm:t>
        <a:bodyPr/>
        <a:lstStyle/>
        <a:p>
          <a:r>
            <a:rPr lang="ru-RU" dirty="0" smtClean="0"/>
            <a:t>Купирование</a:t>
          </a:r>
        </a:p>
        <a:p>
          <a:r>
            <a:rPr lang="ru-RU" dirty="0" smtClean="0"/>
            <a:t>боли </a:t>
          </a:r>
          <a:endParaRPr lang="ru-RU" dirty="0"/>
        </a:p>
      </dgm:t>
    </dgm:pt>
    <dgm:pt modelId="{02F04346-CA92-4D3E-B11D-564F6B336BAD}" type="parTrans" cxnId="{10ABF7E2-D4EA-4AEC-9771-3CAAE0F9B7D0}">
      <dgm:prSet/>
      <dgm:spPr/>
      <dgm:t>
        <a:bodyPr/>
        <a:lstStyle/>
        <a:p>
          <a:endParaRPr lang="ru-RU"/>
        </a:p>
      </dgm:t>
    </dgm:pt>
    <dgm:pt modelId="{9BFEBC04-EFAF-4D5A-B3C4-C1CDDDB2FEAA}" type="sibTrans" cxnId="{10ABF7E2-D4EA-4AEC-9771-3CAAE0F9B7D0}">
      <dgm:prSet/>
      <dgm:spPr/>
      <dgm:t>
        <a:bodyPr/>
        <a:lstStyle/>
        <a:p>
          <a:endParaRPr lang="ru-RU"/>
        </a:p>
      </dgm:t>
    </dgm:pt>
    <dgm:pt modelId="{D12571F2-3C8C-4789-9E7D-A4213643D617}">
      <dgm:prSet phldrT="[Текст]"/>
      <dgm:spPr/>
      <dgm:t>
        <a:bodyPr/>
        <a:lstStyle/>
        <a:p>
          <a:r>
            <a:rPr lang="ru-RU" dirty="0" smtClean="0"/>
            <a:t>Иммобилизация  травмированной области</a:t>
          </a:r>
          <a:endParaRPr lang="ru-RU" dirty="0"/>
        </a:p>
      </dgm:t>
    </dgm:pt>
    <dgm:pt modelId="{11704E2D-7C52-448F-AAA0-3E68D64EC461}" type="parTrans" cxnId="{CB528F20-D6CF-48C3-9E52-AB07401C044E}">
      <dgm:prSet/>
      <dgm:spPr/>
      <dgm:t>
        <a:bodyPr/>
        <a:lstStyle/>
        <a:p>
          <a:endParaRPr lang="ru-RU"/>
        </a:p>
      </dgm:t>
    </dgm:pt>
    <dgm:pt modelId="{A526F55D-224F-4C1D-AEC2-FC90D93FEEC8}" type="sibTrans" cxnId="{CB528F20-D6CF-48C3-9E52-AB07401C044E}">
      <dgm:prSet/>
      <dgm:spPr/>
      <dgm:t>
        <a:bodyPr/>
        <a:lstStyle/>
        <a:p>
          <a:endParaRPr lang="ru-RU"/>
        </a:p>
      </dgm:t>
    </dgm:pt>
    <dgm:pt modelId="{04BE0016-7D18-474B-8FBE-B1445DB4CBAB}">
      <dgm:prSet phldrT="[Текст]"/>
      <dgm:spPr/>
      <dgm:t>
        <a:bodyPr/>
        <a:lstStyle/>
        <a:p>
          <a:r>
            <a:rPr lang="ru-RU" dirty="0" smtClean="0"/>
            <a:t>Асептическая повязка </a:t>
          </a:r>
          <a:endParaRPr lang="ru-RU" dirty="0"/>
        </a:p>
      </dgm:t>
    </dgm:pt>
    <dgm:pt modelId="{D2E847C3-8162-4900-B792-AD25426F8525}" type="parTrans" cxnId="{77745749-7422-48A4-B9C3-00014E28BF62}">
      <dgm:prSet/>
      <dgm:spPr/>
      <dgm:t>
        <a:bodyPr/>
        <a:lstStyle/>
        <a:p>
          <a:endParaRPr lang="ru-RU"/>
        </a:p>
      </dgm:t>
    </dgm:pt>
    <dgm:pt modelId="{DC015057-AE8E-48B9-949F-1676F0D5CDDC}" type="sibTrans" cxnId="{77745749-7422-48A4-B9C3-00014E28BF62}">
      <dgm:prSet/>
      <dgm:spPr/>
      <dgm:t>
        <a:bodyPr/>
        <a:lstStyle/>
        <a:p>
          <a:endParaRPr lang="ru-RU"/>
        </a:p>
      </dgm:t>
    </dgm:pt>
    <dgm:pt modelId="{273E7F71-CFA5-4C82-94CA-823E5329BC3A}">
      <dgm:prSet phldrT="[Текст]"/>
      <dgm:spPr/>
      <dgm:t>
        <a:bodyPr/>
        <a:lstStyle/>
        <a:p>
          <a:r>
            <a:rPr lang="ru-RU" dirty="0" smtClean="0"/>
            <a:t>Транспортная иммобилизация</a:t>
          </a:r>
          <a:endParaRPr lang="ru-RU" dirty="0"/>
        </a:p>
      </dgm:t>
    </dgm:pt>
    <dgm:pt modelId="{6AE55E50-9DA9-4EDC-A722-B4EFB5D1DB26}" type="parTrans" cxnId="{2F396553-1314-45E2-B696-9DE7D9FEC1DF}">
      <dgm:prSet/>
      <dgm:spPr/>
      <dgm:t>
        <a:bodyPr/>
        <a:lstStyle/>
        <a:p>
          <a:endParaRPr lang="ru-RU"/>
        </a:p>
      </dgm:t>
    </dgm:pt>
    <dgm:pt modelId="{B64AE7E9-C634-4F11-B63C-1DBFCED25038}" type="sibTrans" cxnId="{2F396553-1314-45E2-B696-9DE7D9FEC1DF}">
      <dgm:prSet/>
      <dgm:spPr/>
      <dgm:t>
        <a:bodyPr/>
        <a:lstStyle/>
        <a:p>
          <a:endParaRPr lang="ru-RU"/>
        </a:p>
      </dgm:t>
    </dgm:pt>
    <dgm:pt modelId="{AA466C6D-FFA2-4F68-B317-85E0F9519CE1}">
      <dgm:prSet phldrT="[Текст]"/>
      <dgm:spPr/>
      <dgm:t>
        <a:bodyPr/>
        <a:lstStyle/>
        <a:p>
          <a:r>
            <a:rPr lang="ru-RU" dirty="0" err="1" smtClean="0"/>
            <a:t>Инфузионная</a:t>
          </a:r>
          <a:r>
            <a:rPr lang="ru-RU" dirty="0" smtClean="0"/>
            <a:t> терапия</a:t>
          </a:r>
          <a:endParaRPr lang="ru-RU" dirty="0"/>
        </a:p>
      </dgm:t>
    </dgm:pt>
    <dgm:pt modelId="{BE1A2134-C060-4DFA-937F-D7E5D9C77B3A}" type="parTrans" cxnId="{FB498966-2F4C-4BB7-B465-634803AD4760}">
      <dgm:prSet/>
      <dgm:spPr/>
      <dgm:t>
        <a:bodyPr/>
        <a:lstStyle/>
        <a:p>
          <a:endParaRPr lang="ru-RU"/>
        </a:p>
      </dgm:t>
    </dgm:pt>
    <dgm:pt modelId="{857D6474-9C8D-4245-992E-6CB3A42C930B}" type="sibTrans" cxnId="{FB498966-2F4C-4BB7-B465-634803AD4760}">
      <dgm:prSet/>
      <dgm:spPr/>
      <dgm:t>
        <a:bodyPr/>
        <a:lstStyle/>
        <a:p>
          <a:endParaRPr lang="ru-RU"/>
        </a:p>
      </dgm:t>
    </dgm:pt>
    <dgm:pt modelId="{F833E94C-157E-4767-B4D0-354A7EE5272A}">
      <dgm:prSet/>
      <dgm:spPr/>
      <dgm:t>
        <a:bodyPr/>
        <a:lstStyle/>
        <a:p>
          <a:r>
            <a:rPr lang="ru-RU" dirty="0" smtClean="0"/>
            <a:t>Гормоны </a:t>
          </a:r>
          <a:endParaRPr lang="ru-RU" dirty="0"/>
        </a:p>
      </dgm:t>
    </dgm:pt>
    <dgm:pt modelId="{A6CBA0B4-2351-4862-9B27-25305357A647}" type="parTrans" cxnId="{93714CCE-184F-49B9-BFA4-FB94933AA3A0}">
      <dgm:prSet/>
      <dgm:spPr/>
      <dgm:t>
        <a:bodyPr/>
        <a:lstStyle/>
        <a:p>
          <a:endParaRPr lang="ru-RU"/>
        </a:p>
      </dgm:t>
    </dgm:pt>
    <dgm:pt modelId="{43B9D5B7-0CC1-4543-981E-27BD4AF36D0D}" type="sibTrans" cxnId="{93714CCE-184F-49B9-BFA4-FB94933AA3A0}">
      <dgm:prSet/>
      <dgm:spPr/>
      <dgm:t>
        <a:bodyPr/>
        <a:lstStyle/>
        <a:p>
          <a:endParaRPr lang="ru-RU"/>
        </a:p>
      </dgm:t>
    </dgm:pt>
    <dgm:pt modelId="{2E1155B0-5BBB-46E8-B478-8FACFF1C1B53}" type="pres">
      <dgm:prSet presAssocID="{2BD52326-90DC-473B-846A-7AE2F59799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0FD9EB-A83A-440E-A1CB-034666219F73}" type="pres">
      <dgm:prSet presAssocID="{DB386F5C-7364-4355-A8F4-6F2802E92D4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390F99-9500-4062-8478-DB928B76CBDD}" type="pres">
      <dgm:prSet presAssocID="{9BFEBC04-EFAF-4D5A-B3C4-C1CDDDB2FEAA}" presName="sibTrans" presStyleCnt="0"/>
      <dgm:spPr/>
      <dgm:t>
        <a:bodyPr/>
        <a:lstStyle/>
        <a:p>
          <a:endParaRPr lang="ru-RU"/>
        </a:p>
      </dgm:t>
    </dgm:pt>
    <dgm:pt modelId="{5033F042-09D3-490B-B920-8A7DC067143D}" type="pres">
      <dgm:prSet presAssocID="{D12571F2-3C8C-4789-9E7D-A4213643D61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99F240-AE4B-4A54-9562-50C74DF681DA}" type="pres">
      <dgm:prSet presAssocID="{A526F55D-224F-4C1D-AEC2-FC90D93FEEC8}" presName="sibTrans" presStyleCnt="0"/>
      <dgm:spPr/>
      <dgm:t>
        <a:bodyPr/>
        <a:lstStyle/>
        <a:p>
          <a:endParaRPr lang="ru-RU"/>
        </a:p>
      </dgm:t>
    </dgm:pt>
    <dgm:pt modelId="{F879CE9B-5491-4468-8C38-017F80EE5B7B}" type="pres">
      <dgm:prSet presAssocID="{04BE0016-7D18-474B-8FBE-B1445DB4CBA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D57AFB-1D21-48A9-AFAA-7E17CC450E89}" type="pres">
      <dgm:prSet presAssocID="{DC015057-AE8E-48B9-949F-1676F0D5CDDC}" presName="sibTrans" presStyleCnt="0"/>
      <dgm:spPr/>
      <dgm:t>
        <a:bodyPr/>
        <a:lstStyle/>
        <a:p>
          <a:endParaRPr lang="ru-RU"/>
        </a:p>
      </dgm:t>
    </dgm:pt>
    <dgm:pt modelId="{7BE15909-0389-4430-9EEE-8B54630713AC}" type="pres">
      <dgm:prSet presAssocID="{273E7F71-CFA5-4C82-94CA-823E5329BC3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9A4A24-3AD5-450B-B41A-74C62F842D04}" type="pres">
      <dgm:prSet presAssocID="{B64AE7E9-C634-4F11-B63C-1DBFCED25038}" presName="sibTrans" presStyleCnt="0"/>
      <dgm:spPr/>
      <dgm:t>
        <a:bodyPr/>
        <a:lstStyle/>
        <a:p>
          <a:endParaRPr lang="ru-RU"/>
        </a:p>
      </dgm:t>
    </dgm:pt>
    <dgm:pt modelId="{725C4839-BFDB-4338-9381-455B5595381E}" type="pres">
      <dgm:prSet presAssocID="{AA466C6D-FFA2-4F68-B317-85E0F9519CE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A844B-D31C-454F-8D6E-20D08EF6ABAA}" type="pres">
      <dgm:prSet presAssocID="{857D6474-9C8D-4245-992E-6CB3A42C930B}" presName="sibTrans" presStyleCnt="0"/>
      <dgm:spPr/>
      <dgm:t>
        <a:bodyPr/>
        <a:lstStyle/>
        <a:p>
          <a:endParaRPr lang="ru-RU"/>
        </a:p>
      </dgm:t>
    </dgm:pt>
    <dgm:pt modelId="{DF098571-0601-45BC-86F5-C5639B6CA0AC}" type="pres">
      <dgm:prSet presAssocID="{F833E94C-157E-4767-B4D0-354A7EE5272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7382C9-93E4-4F2A-A788-C0040E2370F5}" type="presOf" srcId="{273E7F71-CFA5-4C82-94CA-823E5329BC3A}" destId="{7BE15909-0389-4430-9EEE-8B54630713AC}" srcOrd="0" destOrd="0" presId="urn:microsoft.com/office/officeart/2005/8/layout/default"/>
    <dgm:cxn modelId="{89FE2D72-E789-4901-8B51-BB013234438E}" type="presOf" srcId="{04BE0016-7D18-474B-8FBE-B1445DB4CBAB}" destId="{F879CE9B-5491-4468-8C38-017F80EE5B7B}" srcOrd="0" destOrd="0" presId="urn:microsoft.com/office/officeart/2005/8/layout/default"/>
    <dgm:cxn modelId="{14C325F1-5D08-45BF-A9A7-A9C55A107894}" type="presOf" srcId="{F833E94C-157E-4767-B4D0-354A7EE5272A}" destId="{DF098571-0601-45BC-86F5-C5639B6CA0AC}" srcOrd="0" destOrd="0" presId="urn:microsoft.com/office/officeart/2005/8/layout/default"/>
    <dgm:cxn modelId="{2F396553-1314-45E2-B696-9DE7D9FEC1DF}" srcId="{2BD52326-90DC-473B-846A-7AE2F597990C}" destId="{273E7F71-CFA5-4C82-94CA-823E5329BC3A}" srcOrd="3" destOrd="0" parTransId="{6AE55E50-9DA9-4EDC-A722-B4EFB5D1DB26}" sibTransId="{B64AE7E9-C634-4F11-B63C-1DBFCED25038}"/>
    <dgm:cxn modelId="{CB528F20-D6CF-48C3-9E52-AB07401C044E}" srcId="{2BD52326-90DC-473B-846A-7AE2F597990C}" destId="{D12571F2-3C8C-4789-9E7D-A4213643D617}" srcOrd="1" destOrd="0" parTransId="{11704E2D-7C52-448F-AAA0-3E68D64EC461}" sibTransId="{A526F55D-224F-4C1D-AEC2-FC90D93FEEC8}"/>
    <dgm:cxn modelId="{FB498966-2F4C-4BB7-B465-634803AD4760}" srcId="{2BD52326-90DC-473B-846A-7AE2F597990C}" destId="{AA466C6D-FFA2-4F68-B317-85E0F9519CE1}" srcOrd="4" destOrd="0" parTransId="{BE1A2134-C060-4DFA-937F-D7E5D9C77B3A}" sibTransId="{857D6474-9C8D-4245-992E-6CB3A42C930B}"/>
    <dgm:cxn modelId="{C6F531CB-51BF-47B1-B20A-B7DC4BF87C16}" type="presOf" srcId="{D12571F2-3C8C-4789-9E7D-A4213643D617}" destId="{5033F042-09D3-490B-B920-8A7DC067143D}" srcOrd="0" destOrd="0" presId="urn:microsoft.com/office/officeart/2005/8/layout/default"/>
    <dgm:cxn modelId="{77745749-7422-48A4-B9C3-00014E28BF62}" srcId="{2BD52326-90DC-473B-846A-7AE2F597990C}" destId="{04BE0016-7D18-474B-8FBE-B1445DB4CBAB}" srcOrd="2" destOrd="0" parTransId="{D2E847C3-8162-4900-B792-AD25426F8525}" sibTransId="{DC015057-AE8E-48B9-949F-1676F0D5CDDC}"/>
    <dgm:cxn modelId="{39E11BA5-9625-4C9F-B38E-490649324E14}" type="presOf" srcId="{AA466C6D-FFA2-4F68-B317-85E0F9519CE1}" destId="{725C4839-BFDB-4338-9381-455B5595381E}" srcOrd="0" destOrd="0" presId="urn:microsoft.com/office/officeart/2005/8/layout/default"/>
    <dgm:cxn modelId="{93714CCE-184F-49B9-BFA4-FB94933AA3A0}" srcId="{2BD52326-90DC-473B-846A-7AE2F597990C}" destId="{F833E94C-157E-4767-B4D0-354A7EE5272A}" srcOrd="5" destOrd="0" parTransId="{A6CBA0B4-2351-4862-9B27-25305357A647}" sibTransId="{43B9D5B7-0CC1-4543-981E-27BD4AF36D0D}"/>
    <dgm:cxn modelId="{10ABF7E2-D4EA-4AEC-9771-3CAAE0F9B7D0}" srcId="{2BD52326-90DC-473B-846A-7AE2F597990C}" destId="{DB386F5C-7364-4355-A8F4-6F2802E92D41}" srcOrd="0" destOrd="0" parTransId="{02F04346-CA92-4D3E-B11D-564F6B336BAD}" sibTransId="{9BFEBC04-EFAF-4D5A-B3C4-C1CDDDB2FEAA}"/>
    <dgm:cxn modelId="{709CAC2C-8A51-4209-99F4-3DFD2E917B76}" type="presOf" srcId="{DB386F5C-7364-4355-A8F4-6F2802E92D41}" destId="{1C0FD9EB-A83A-440E-A1CB-034666219F73}" srcOrd="0" destOrd="0" presId="urn:microsoft.com/office/officeart/2005/8/layout/default"/>
    <dgm:cxn modelId="{82F8F912-CA9F-4AA8-B7BD-93DF581E53EA}" type="presOf" srcId="{2BD52326-90DC-473B-846A-7AE2F597990C}" destId="{2E1155B0-5BBB-46E8-B478-8FACFF1C1B53}" srcOrd="0" destOrd="0" presId="urn:microsoft.com/office/officeart/2005/8/layout/default"/>
    <dgm:cxn modelId="{54998D56-FA80-47DD-A8E5-4DE0647796F3}" type="presParOf" srcId="{2E1155B0-5BBB-46E8-B478-8FACFF1C1B53}" destId="{1C0FD9EB-A83A-440E-A1CB-034666219F73}" srcOrd="0" destOrd="0" presId="urn:microsoft.com/office/officeart/2005/8/layout/default"/>
    <dgm:cxn modelId="{30057A84-2B50-446E-BE28-0371F58F0470}" type="presParOf" srcId="{2E1155B0-5BBB-46E8-B478-8FACFF1C1B53}" destId="{94390F99-9500-4062-8478-DB928B76CBDD}" srcOrd="1" destOrd="0" presId="urn:microsoft.com/office/officeart/2005/8/layout/default"/>
    <dgm:cxn modelId="{978C705B-C51B-4DDB-AA77-6830C356060F}" type="presParOf" srcId="{2E1155B0-5BBB-46E8-B478-8FACFF1C1B53}" destId="{5033F042-09D3-490B-B920-8A7DC067143D}" srcOrd="2" destOrd="0" presId="urn:microsoft.com/office/officeart/2005/8/layout/default"/>
    <dgm:cxn modelId="{88A2E31B-CC30-4E7B-AF25-8EF33439C5D6}" type="presParOf" srcId="{2E1155B0-5BBB-46E8-B478-8FACFF1C1B53}" destId="{CD99F240-AE4B-4A54-9562-50C74DF681DA}" srcOrd="3" destOrd="0" presId="urn:microsoft.com/office/officeart/2005/8/layout/default"/>
    <dgm:cxn modelId="{03CE53C2-48FD-43A5-B743-CD08916BA39F}" type="presParOf" srcId="{2E1155B0-5BBB-46E8-B478-8FACFF1C1B53}" destId="{F879CE9B-5491-4468-8C38-017F80EE5B7B}" srcOrd="4" destOrd="0" presId="urn:microsoft.com/office/officeart/2005/8/layout/default"/>
    <dgm:cxn modelId="{E04A98A4-1805-4139-8A5B-B9FD9479EC98}" type="presParOf" srcId="{2E1155B0-5BBB-46E8-B478-8FACFF1C1B53}" destId="{57D57AFB-1D21-48A9-AFAA-7E17CC450E89}" srcOrd="5" destOrd="0" presId="urn:microsoft.com/office/officeart/2005/8/layout/default"/>
    <dgm:cxn modelId="{01CF285D-47CC-4F74-9D5D-60D9B0069D41}" type="presParOf" srcId="{2E1155B0-5BBB-46E8-B478-8FACFF1C1B53}" destId="{7BE15909-0389-4430-9EEE-8B54630713AC}" srcOrd="6" destOrd="0" presId="urn:microsoft.com/office/officeart/2005/8/layout/default"/>
    <dgm:cxn modelId="{FB3741B7-C0EC-4563-A404-D3B46BFDDD4C}" type="presParOf" srcId="{2E1155B0-5BBB-46E8-B478-8FACFF1C1B53}" destId="{1C9A4A24-3AD5-450B-B41A-74C62F842D04}" srcOrd="7" destOrd="0" presId="urn:microsoft.com/office/officeart/2005/8/layout/default"/>
    <dgm:cxn modelId="{5BA22BF5-962C-4FD7-BFE3-5031EA14FC39}" type="presParOf" srcId="{2E1155B0-5BBB-46E8-B478-8FACFF1C1B53}" destId="{725C4839-BFDB-4338-9381-455B5595381E}" srcOrd="8" destOrd="0" presId="urn:microsoft.com/office/officeart/2005/8/layout/default"/>
    <dgm:cxn modelId="{BCDC62A0-C1F5-482C-BC67-FBA88360FBE2}" type="presParOf" srcId="{2E1155B0-5BBB-46E8-B478-8FACFF1C1B53}" destId="{2DDA844B-D31C-454F-8D6E-20D08EF6ABAA}" srcOrd="9" destOrd="0" presId="urn:microsoft.com/office/officeart/2005/8/layout/default"/>
    <dgm:cxn modelId="{7C359561-EB7E-49FD-87C8-CBA960980828}" type="presParOf" srcId="{2E1155B0-5BBB-46E8-B478-8FACFF1C1B53}" destId="{DF098571-0601-45BC-86F5-C5639B6CA0AC}" srcOrd="10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FD29C8-302C-4C93-8D2A-FB00251E8A0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5029C0-F0D9-420C-B4F7-9C9FF5837C26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По виду воздействия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DC0EC719-A118-4281-949A-FFCA827E657D}" type="parTrans" cxnId="{61E7987E-E7B1-4977-A0AF-C3004CA38F72}">
      <dgm:prSet/>
      <dgm:spPr/>
      <dgm:t>
        <a:bodyPr/>
        <a:lstStyle/>
        <a:p>
          <a:endParaRPr lang="ru-RU"/>
        </a:p>
      </dgm:t>
    </dgm:pt>
    <dgm:pt modelId="{61EEF47E-7978-44C1-AFEB-99F189E1042B}" type="sibTrans" cxnId="{61E7987E-E7B1-4977-A0AF-C3004CA38F72}">
      <dgm:prSet/>
      <dgm:spPr/>
      <dgm:t>
        <a:bodyPr/>
        <a:lstStyle/>
        <a:p>
          <a:endParaRPr lang="ru-RU"/>
        </a:p>
      </dgm:t>
    </dgm:pt>
    <dgm:pt modelId="{08DC4A9E-80B7-4C48-AA10-E3EADFDCC55A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Приобретенные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91DCB5B-189A-470A-8F24-77FD9BC48AE5}" type="parTrans" cxnId="{BD8ADA09-3531-4507-A01B-920B5701A543}">
      <dgm:prSet/>
      <dgm:spPr/>
      <dgm:t>
        <a:bodyPr/>
        <a:lstStyle/>
        <a:p>
          <a:endParaRPr lang="ru-RU"/>
        </a:p>
      </dgm:t>
    </dgm:pt>
    <dgm:pt modelId="{81179A85-610B-440D-A7BA-E34E231DD042}" type="sibTrans" cxnId="{BD8ADA09-3531-4507-A01B-920B5701A543}">
      <dgm:prSet/>
      <dgm:spPr/>
      <dgm:t>
        <a:bodyPr/>
        <a:lstStyle/>
        <a:p>
          <a:endParaRPr lang="ru-RU"/>
        </a:p>
      </dgm:t>
    </dgm:pt>
    <dgm:pt modelId="{8D1D138E-62DE-4E18-BE60-BEBC32239C54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Травматические</a:t>
          </a:r>
          <a:r>
            <a:rPr lang="ru-RU" sz="2300" dirty="0" smtClean="0"/>
            <a:t> </a:t>
          </a:r>
          <a:endParaRPr lang="ru-RU" sz="2300" dirty="0"/>
        </a:p>
      </dgm:t>
    </dgm:pt>
    <dgm:pt modelId="{2A80C487-5D66-427E-A8C8-A8DB2B7282B2}" type="parTrans" cxnId="{A743A9A6-EC27-43B8-8FDC-A217B252F3D0}">
      <dgm:prSet/>
      <dgm:spPr/>
      <dgm:t>
        <a:bodyPr/>
        <a:lstStyle/>
        <a:p>
          <a:endParaRPr lang="ru-RU"/>
        </a:p>
      </dgm:t>
    </dgm:pt>
    <dgm:pt modelId="{B5824D9C-65E3-4A9D-814A-4C88305EFA31}" type="sibTrans" cxnId="{A743A9A6-EC27-43B8-8FDC-A217B252F3D0}">
      <dgm:prSet/>
      <dgm:spPr/>
      <dgm:t>
        <a:bodyPr/>
        <a:lstStyle/>
        <a:p>
          <a:endParaRPr lang="ru-RU"/>
        </a:p>
      </dgm:t>
    </dgm:pt>
    <dgm:pt modelId="{22494787-5C9A-41B5-9882-985F4E992106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Патологические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A33144E-F3F0-44E0-9FBB-04400696F8A6}" type="parTrans" cxnId="{5A424DEF-2166-45A4-975F-38D33066DE34}">
      <dgm:prSet/>
      <dgm:spPr/>
      <dgm:t>
        <a:bodyPr/>
        <a:lstStyle/>
        <a:p>
          <a:endParaRPr lang="ru-RU"/>
        </a:p>
      </dgm:t>
    </dgm:pt>
    <dgm:pt modelId="{0C833B75-88BB-43AB-B603-85512D725923}" type="sibTrans" cxnId="{5A424DEF-2166-45A4-975F-38D33066DE34}">
      <dgm:prSet/>
      <dgm:spPr/>
      <dgm:t>
        <a:bodyPr/>
        <a:lstStyle/>
        <a:p>
          <a:endParaRPr lang="ru-RU"/>
        </a:p>
      </dgm:t>
    </dgm:pt>
    <dgm:pt modelId="{7D4F7C4F-0E8D-46F6-9A3E-C559E85C5AB8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Врожденные 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BC2689CF-CBCA-4185-BC45-CEF8C89B6769}" type="parTrans" cxnId="{CC1A79C4-7E3F-4086-8E6F-DCA16E0EF3E2}">
      <dgm:prSet/>
      <dgm:spPr/>
      <dgm:t>
        <a:bodyPr/>
        <a:lstStyle/>
        <a:p>
          <a:endParaRPr lang="ru-RU"/>
        </a:p>
      </dgm:t>
    </dgm:pt>
    <dgm:pt modelId="{38553303-7A47-4A3B-B989-5B60FEC6F134}" type="sibTrans" cxnId="{CC1A79C4-7E3F-4086-8E6F-DCA16E0EF3E2}">
      <dgm:prSet/>
      <dgm:spPr/>
      <dgm:t>
        <a:bodyPr/>
        <a:lstStyle/>
        <a:p>
          <a:endParaRPr lang="ru-RU"/>
        </a:p>
      </dgm:t>
    </dgm:pt>
    <dgm:pt modelId="{3332FD1B-47E2-468A-9932-6615C91E6430}" type="pres">
      <dgm:prSet presAssocID="{C7FD29C8-302C-4C93-8D2A-FB00251E8A0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C457536-24AF-44C3-90EE-A00C1C3E7C94}" type="pres">
      <dgm:prSet presAssocID="{F35029C0-F0D9-420C-B4F7-9C9FF5837C26}" presName="hierRoot1" presStyleCnt="0"/>
      <dgm:spPr/>
    </dgm:pt>
    <dgm:pt modelId="{4407C423-02E5-463E-B257-DD1361C0D686}" type="pres">
      <dgm:prSet presAssocID="{F35029C0-F0D9-420C-B4F7-9C9FF5837C26}" presName="composite" presStyleCnt="0"/>
      <dgm:spPr/>
    </dgm:pt>
    <dgm:pt modelId="{030FEDB9-2487-47E9-A5AC-03BB6E15EBC0}" type="pres">
      <dgm:prSet presAssocID="{F35029C0-F0D9-420C-B4F7-9C9FF5837C26}" presName="background" presStyleLbl="node0" presStyleIdx="0" presStyleCnt="1"/>
      <dgm:spPr/>
    </dgm:pt>
    <dgm:pt modelId="{B4F7AA70-F2DD-4F36-AF13-AB4666268720}" type="pres">
      <dgm:prSet presAssocID="{F35029C0-F0D9-420C-B4F7-9C9FF5837C2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6A1632-8FCB-48EC-B3C0-D231CAF9C6A1}" type="pres">
      <dgm:prSet presAssocID="{F35029C0-F0D9-420C-B4F7-9C9FF5837C26}" presName="hierChild2" presStyleCnt="0"/>
      <dgm:spPr/>
    </dgm:pt>
    <dgm:pt modelId="{D1980E87-585D-451F-A008-4CE5ECA0266B}" type="pres">
      <dgm:prSet presAssocID="{F91DCB5B-189A-470A-8F24-77FD9BC48AE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BD9E064-605F-4E97-92C3-B5B7A2B4F86B}" type="pres">
      <dgm:prSet presAssocID="{08DC4A9E-80B7-4C48-AA10-E3EADFDCC55A}" presName="hierRoot2" presStyleCnt="0"/>
      <dgm:spPr/>
    </dgm:pt>
    <dgm:pt modelId="{04AC631A-7F7B-4F44-9F5D-17118DD48821}" type="pres">
      <dgm:prSet presAssocID="{08DC4A9E-80B7-4C48-AA10-E3EADFDCC55A}" presName="composite2" presStyleCnt="0"/>
      <dgm:spPr/>
    </dgm:pt>
    <dgm:pt modelId="{91F58DD0-2E6C-4984-8C5F-A5671AE83680}" type="pres">
      <dgm:prSet presAssocID="{08DC4A9E-80B7-4C48-AA10-E3EADFDCC55A}" presName="background2" presStyleLbl="node2" presStyleIdx="0" presStyleCnt="2"/>
      <dgm:spPr/>
    </dgm:pt>
    <dgm:pt modelId="{84A53483-E7A4-49D6-8DF8-3EFE5BBCA997}" type="pres">
      <dgm:prSet presAssocID="{08DC4A9E-80B7-4C48-AA10-E3EADFDCC55A}" presName="text2" presStyleLbl="fgAcc2" presStyleIdx="0" presStyleCnt="2" custScaleX="1174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9D7C74-9E43-4D34-89C1-BC6918106D38}" type="pres">
      <dgm:prSet presAssocID="{08DC4A9E-80B7-4C48-AA10-E3EADFDCC55A}" presName="hierChild3" presStyleCnt="0"/>
      <dgm:spPr/>
    </dgm:pt>
    <dgm:pt modelId="{2F198721-A37A-473E-9EDB-3926092E5BBC}" type="pres">
      <dgm:prSet presAssocID="{2A80C487-5D66-427E-A8C8-A8DB2B7282B2}" presName="Name17" presStyleLbl="parChTrans1D3" presStyleIdx="0" presStyleCnt="2"/>
      <dgm:spPr/>
      <dgm:t>
        <a:bodyPr/>
        <a:lstStyle/>
        <a:p>
          <a:endParaRPr lang="ru-RU"/>
        </a:p>
      </dgm:t>
    </dgm:pt>
    <dgm:pt modelId="{40B6F02E-B7A0-4374-A940-3342E6FEC47C}" type="pres">
      <dgm:prSet presAssocID="{8D1D138E-62DE-4E18-BE60-BEBC32239C54}" presName="hierRoot3" presStyleCnt="0"/>
      <dgm:spPr/>
    </dgm:pt>
    <dgm:pt modelId="{0D771EB9-2052-4A85-9DC5-EE2EBB7527E0}" type="pres">
      <dgm:prSet presAssocID="{8D1D138E-62DE-4E18-BE60-BEBC32239C54}" presName="composite3" presStyleCnt="0"/>
      <dgm:spPr/>
    </dgm:pt>
    <dgm:pt modelId="{CCAE0DA9-6058-4C91-B42B-E0183682D7BA}" type="pres">
      <dgm:prSet presAssocID="{8D1D138E-62DE-4E18-BE60-BEBC32239C54}" presName="background3" presStyleLbl="node3" presStyleIdx="0" presStyleCnt="2"/>
      <dgm:spPr/>
    </dgm:pt>
    <dgm:pt modelId="{ACFB5CCC-1C83-46F3-B1AC-AFFA8BC047AF}" type="pres">
      <dgm:prSet presAssocID="{8D1D138E-62DE-4E18-BE60-BEBC32239C54}" presName="text3" presStyleLbl="fgAcc3" presStyleIdx="0" presStyleCnt="2" custScaleX="1138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3B3E37-A1E4-47E1-B295-0CE74EA05419}" type="pres">
      <dgm:prSet presAssocID="{8D1D138E-62DE-4E18-BE60-BEBC32239C54}" presName="hierChild4" presStyleCnt="0"/>
      <dgm:spPr/>
    </dgm:pt>
    <dgm:pt modelId="{2E14289A-1354-4ADA-9E3E-11F356FE1BF4}" type="pres">
      <dgm:prSet presAssocID="{7A33144E-F3F0-44E0-9FBB-04400696F8A6}" presName="Name17" presStyleLbl="parChTrans1D3" presStyleIdx="1" presStyleCnt="2"/>
      <dgm:spPr/>
      <dgm:t>
        <a:bodyPr/>
        <a:lstStyle/>
        <a:p>
          <a:endParaRPr lang="ru-RU"/>
        </a:p>
      </dgm:t>
    </dgm:pt>
    <dgm:pt modelId="{BFF66F78-86E4-46C3-ACFC-920F21E1AC35}" type="pres">
      <dgm:prSet presAssocID="{22494787-5C9A-41B5-9882-985F4E992106}" presName="hierRoot3" presStyleCnt="0"/>
      <dgm:spPr/>
    </dgm:pt>
    <dgm:pt modelId="{BE5824C0-6C29-4625-A56B-5476CAB90FE8}" type="pres">
      <dgm:prSet presAssocID="{22494787-5C9A-41B5-9882-985F4E992106}" presName="composite3" presStyleCnt="0"/>
      <dgm:spPr/>
    </dgm:pt>
    <dgm:pt modelId="{0A365890-4C1B-498F-9CE6-DD31A1063573}" type="pres">
      <dgm:prSet presAssocID="{22494787-5C9A-41B5-9882-985F4E992106}" presName="background3" presStyleLbl="node3" presStyleIdx="1" presStyleCnt="2"/>
      <dgm:spPr/>
    </dgm:pt>
    <dgm:pt modelId="{43AA25E2-D708-4F21-8B94-6636F1557E57}" type="pres">
      <dgm:prSet presAssocID="{22494787-5C9A-41B5-9882-985F4E992106}" presName="text3" presStyleLbl="fgAcc3" presStyleIdx="1" presStyleCnt="2" custScaleX="117242" custLinFactNeighborX="1202" custLinFactNeighborY="29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59B188-F56B-40FF-909D-2819E0BE28D6}" type="pres">
      <dgm:prSet presAssocID="{22494787-5C9A-41B5-9882-985F4E992106}" presName="hierChild4" presStyleCnt="0"/>
      <dgm:spPr/>
    </dgm:pt>
    <dgm:pt modelId="{44985A22-2E4D-4280-996D-AD270667CB5B}" type="pres">
      <dgm:prSet presAssocID="{BC2689CF-CBCA-4185-BC45-CEF8C89B6769}" presName="Name10" presStyleLbl="parChTrans1D2" presStyleIdx="1" presStyleCnt="2"/>
      <dgm:spPr/>
      <dgm:t>
        <a:bodyPr/>
        <a:lstStyle/>
        <a:p>
          <a:endParaRPr lang="ru-RU"/>
        </a:p>
      </dgm:t>
    </dgm:pt>
    <dgm:pt modelId="{51871B1E-AF97-4379-88F4-80ABE04566AF}" type="pres">
      <dgm:prSet presAssocID="{7D4F7C4F-0E8D-46F6-9A3E-C559E85C5AB8}" presName="hierRoot2" presStyleCnt="0"/>
      <dgm:spPr/>
    </dgm:pt>
    <dgm:pt modelId="{F42784D5-8E1B-4419-8218-472EFB79069F}" type="pres">
      <dgm:prSet presAssocID="{7D4F7C4F-0E8D-46F6-9A3E-C559E85C5AB8}" presName="composite2" presStyleCnt="0"/>
      <dgm:spPr/>
    </dgm:pt>
    <dgm:pt modelId="{A8DF37C0-24D3-4579-9D05-F2308A8EB23B}" type="pres">
      <dgm:prSet presAssocID="{7D4F7C4F-0E8D-46F6-9A3E-C559E85C5AB8}" presName="background2" presStyleLbl="node2" presStyleIdx="1" presStyleCnt="2"/>
      <dgm:spPr/>
    </dgm:pt>
    <dgm:pt modelId="{EE952E0C-D612-4B90-8AC9-560703641D64}" type="pres">
      <dgm:prSet presAssocID="{7D4F7C4F-0E8D-46F6-9A3E-C559E85C5AB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403548-5098-4B63-B1AE-C394B3494C82}" type="pres">
      <dgm:prSet presAssocID="{7D4F7C4F-0E8D-46F6-9A3E-C559E85C5AB8}" presName="hierChild3" presStyleCnt="0"/>
      <dgm:spPr/>
    </dgm:pt>
  </dgm:ptLst>
  <dgm:cxnLst>
    <dgm:cxn modelId="{53368DE2-7959-4186-956B-2CA733F51F4C}" type="presOf" srcId="{7D4F7C4F-0E8D-46F6-9A3E-C559E85C5AB8}" destId="{EE952E0C-D612-4B90-8AC9-560703641D64}" srcOrd="0" destOrd="0" presId="urn:microsoft.com/office/officeart/2005/8/layout/hierarchy1"/>
    <dgm:cxn modelId="{E73A68A7-8B2F-49E1-ACF8-C4B0B21B919C}" type="presOf" srcId="{22494787-5C9A-41B5-9882-985F4E992106}" destId="{43AA25E2-D708-4F21-8B94-6636F1557E57}" srcOrd="0" destOrd="0" presId="urn:microsoft.com/office/officeart/2005/8/layout/hierarchy1"/>
    <dgm:cxn modelId="{F28D5A4A-BFEC-4D9E-B801-7DB16D996A30}" type="presOf" srcId="{F35029C0-F0D9-420C-B4F7-9C9FF5837C26}" destId="{B4F7AA70-F2DD-4F36-AF13-AB4666268720}" srcOrd="0" destOrd="0" presId="urn:microsoft.com/office/officeart/2005/8/layout/hierarchy1"/>
    <dgm:cxn modelId="{12F03802-A7D8-436E-9784-472184A9C1B5}" type="presOf" srcId="{BC2689CF-CBCA-4185-BC45-CEF8C89B6769}" destId="{44985A22-2E4D-4280-996D-AD270667CB5B}" srcOrd="0" destOrd="0" presId="urn:microsoft.com/office/officeart/2005/8/layout/hierarchy1"/>
    <dgm:cxn modelId="{52990578-7455-4B2B-AE69-0B9E4503C7AE}" type="presOf" srcId="{C7FD29C8-302C-4C93-8D2A-FB00251E8A0E}" destId="{3332FD1B-47E2-468A-9932-6615C91E6430}" srcOrd="0" destOrd="0" presId="urn:microsoft.com/office/officeart/2005/8/layout/hierarchy1"/>
    <dgm:cxn modelId="{CC1A79C4-7E3F-4086-8E6F-DCA16E0EF3E2}" srcId="{F35029C0-F0D9-420C-B4F7-9C9FF5837C26}" destId="{7D4F7C4F-0E8D-46F6-9A3E-C559E85C5AB8}" srcOrd="1" destOrd="0" parTransId="{BC2689CF-CBCA-4185-BC45-CEF8C89B6769}" sibTransId="{38553303-7A47-4A3B-B989-5B60FEC6F134}"/>
    <dgm:cxn modelId="{61E7987E-E7B1-4977-A0AF-C3004CA38F72}" srcId="{C7FD29C8-302C-4C93-8D2A-FB00251E8A0E}" destId="{F35029C0-F0D9-420C-B4F7-9C9FF5837C26}" srcOrd="0" destOrd="0" parTransId="{DC0EC719-A118-4281-949A-FFCA827E657D}" sibTransId="{61EEF47E-7978-44C1-AFEB-99F189E1042B}"/>
    <dgm:cxn modelId="{4952B75F-5546-4B13-A7DC-E41C4D34C7EC}" type="presOf" srcId="{8D1D138E-62DE-4E18-BE60-BEBC32239C54}" destId="{ACFB5CCC-1C83-46F3-B1AC-AFFA8BC047AF}" srcOrd="0" destOrd="0" presId="urn:microsoft.com/office/officeart/2005/8/layout/hierarchy1"/>
    <dgm:cxn modelId="{D895457D-B3AA-4802-ABFB-55470A763EE8}" type="presOf" srcId="{7A33144E-F3F0-44E0-9FBB-04400696F8A6}" destId="{2E14289A-1354-4ADA-9E3E-11F356FE1BF4}" srcOrd="0" destOrd="0" presId="urn:microsoft.com/office/officeart/2005/8/layout/hierarchy1"/>
    <dgm:cxn modelId="{F9F88958-E877-41E2-B207-FF039BAFBC66}" type="presOf" srcId="{F91DCB5B-189A-470A-8F24-77FD9BC48AE5}" destId="{D1980E87-585D-451F-A008-4CE5ECA0266B}" srcOrd="0" destOrd="0" presId="urn:microsoft.com/office/officeart/2005/8/layout/hierarchy1"/>
    <dgm:cxn modelId="{5A424DEF-2166-45A4-975F-38D33066DE34}" srcId="{08DC4A9E-80B7-4C48-AA10-E3EADFDCC55A}" destId="{22494787-5C9A-41B5-9882-985F4E992106}" srcOrd="1" destOrd="0" parTransId="{7A33144E-F3F0-44E0-9FBB-04400696F8A6}" sibTransId="{0C833B75-88BB-43AB-B603-85512D725923}"/>
    <dgm:cxn modelId="{BD8ADA09-3531-4507-A01B-920B5701A543}" srcId="{F35029C0-F0D9-420C-B4F7-9C9FF5837C26}" destId="{08DC4A9E-80B7-4C48-AA10-E3EADFDCC55A}" srcOrd="0" destOrd="0" parTransId="{F91DCB5B-189A-470A-8F24-77FD9BC48AE5}" sibTransId="{81179A85-610B-440D-A7BA-E34E231DD042}"/>
    <dgm:cxn modelId="{2EC4DA18-68C5-441B-84DE-4F3994E06FEC}" type="presOf" srcId="{2A80C487-5D66-427E-A8C8-A8DB2B7282B2}" destId="{2F198721-A37A-473E-9EDB-3926092E5BBC}" srcOrd="0" destOrd="0" presId="urn:microsoft.com/office/officeart/2005/8/layout/hierarchy1"/>
    <dgm:cxn modelId="{A743A9A6-EC27-43B8-8FDC-A217B252F3D0}" srcId="{08DC4A9E-80B7-4C48-AA10-E3EADFDCC55A}" destId="{8D1D138E-62DE-4E18-BE60-BEBC32239C54}" srcOrd="0" destOrd="0" parTransId="{2A80C487-5D66-427E-A8C8-A8DB2B7282B2}" sibTransId="{B5824D9C-65E3-4A9D-814A-4C88305EFA31}"/>
    <dgm:cxn modelId="{1429641E-CAFC-4981-A56B-0426C17DA1F5}" type="presOf" srcId="{08DC4A9E-80B7-4C48-AA10-E3EADFDCC55A}" destId="{84A53483-E7A4-49D6-8DF8-3EFE5BBCA997}" srcOrd="0" destOrd="0" presId="urn:microsoft.com/office/officeart/2005/8/layout/hierarchy1"/>
    <dgm:cxn modelId="{5DC55AC2-A71A-41CE-8AB9-936B3C7D6FB2}" type="presParOf" srcId="{3332FD1B-47E2-468A-9932-6615C91E6430}" destId="{BC457536-24AF-44C3-90EE-A00C1C3E7C94}" srcOrd="0" destOrd="0" presId="urn:microsoft.com/office/officeart/2005/8/layout/hierarchy1"/>
    <dgm:cxn modelId="{B824E9C3-CBA9-4BE3-A9E2-CE47C1F781E9}" type="presParOf" srcId="{BC457536-24AF-44C3-90EE-A00C1C3E7C94}" destId="{4407C423-02E5-463E-B257-DD1361C0D686}" srcOrd="0" destOrd="0" presId="urn:microsoft.com/office/officeart/2005/8/layout/hierarchy1"/>
    <dgm:cxn modelId="{BD6DAECA-0AA0-4225-95C2-CD645BAA6A04}" type="presParOf" srcId="{4407C423-02E5-463E-B257-DD1361C0D686}" destId="{030FEDB9-2487-47E9-A5AC-03BB6E15EBC0}" srcOrd="0" destOrd="0" presId="urn:microsoft.com/office/officeart/2005/8/layout/hierarchy1"/>
    <dgm:cxn modelId="{06F9B091-9198-449A-8641-1539E609C678}" type="presParOf" srcId="{4407C423-02E5-463E-B257-DD1361C0D686}" destId="{B4F7AA70-F2DD-4F36-AF13-AB4666268720}" srcOrd="1" destOrd="0" presId="urn:microsoft.com/office/officeart/2005/8/layout/hierarchy1"/>
    <dgm:cxn modelId="{ACEBBB96-38A9-4759-ADA4-A672DD0BF93C}" type="presParOf" srcId="{BC457536-24AF-44C3-90EE-A00C1C3E7C94}" destId="{186A1632-8FCB-48EC-B3C0-D231CAF9C6A1}" srcOrd="1" destOrd="0" presId="urn:microsoft.com/office/officeart/2005/8/layout/hierarchy1"/>
    <dgm:cxn modelId="{D44799BC-CEE5-4018-9EF0-7C04C95F2DCA}" type="presParOf" srcId="{186A1632-8FCB-48EC-B3C0-D231CAF9C6A1}" destId="{D1980E87-585D-451F-A008-4CE5ECA0266B}" srcOrd="0" destOrd="0" presId="urn:microsoft.com/office/officeart/2005/8/layout/hierarchy1"/>
    <dgm:cxn modelId="{FC6EA7FF-A677-4325-811B-9944D0FC23CB}" type="presParOf" srcId="{186A1632-8FCB-48EC-B3C0-D231CAF9C6A1}" destId="{7BD9E064-605F-4E97-92C3-B5B7A2B4F86B}" srcOrd="1" destOrd="0" presId="urn:microsoft.com/office/officeart/2005/8/layout/hierarchy1"/>
    <dgm:cxn modelId="{CDB7669A-4BDC-457C-9D97-BA7045E2182C}" type="presParOf" srcId="{7BD9E064-605F-4E97-92C3-B5B7A2B4F86B}" destId="{04AC631A-7F7B-4F44-9F5D-17118DD48821}" srcOrd="0" destOrd="0" presId="urn:microsoft.com/office/officeart/2005/8/layout/hierarchy1"/>
    <dgm:cxn modelId="{CE4E966F-623C-400A-99A4-0F3AD7C03B26}" type="presParOf" srcId="{04AC631A-7F7B-4F44-9F5D-17118DD48821}" destId="{91F58DD0-2E6C-4984-8C5F-A5671AE83680}" srcOrd="0" destOrd="0" presId="urn:microsoft.com/office/officeart/2005/8/layout/hierarchy1"/>
    <dgm:cxn modelId="{BB1D2697-9AF9-4EF4-93B6-F3FD988EB4D5}" type="presParOf" srcId="{04AC631A-7F7B-4F44-9F5D-17118DD48821}" destId="{84A53483-E7A4-49D6-8DF8-3EFE5BBCA997}" srcOrd="1" destOrd="0" presId="urn:microsoft.com/office/officeart/2005/8/layout/hierarchy1"/>
    <dgm:cxn modelId="{C99DF169-B96B-4FE5-A987-EF5A33C7F242}" type="presParOf" srcId="{7BD9E064-605F-4E97-92C3-B5B7A2B4F86B}" destId="{5A9D7C74-9E43-4D34-89C1-BC6918106D38}" srcOrd="1" destOrd="0" presId="urn:microsoft.com/office/officeart/2005/8/layout/hierarchy1"/>
    <dgm:cxn modelId="{2F39CDA2-F205-43D8-910A-C8B370A232E3}" type="presParOf" srcId="{5A9D7C74-9E43-4D34-89C1-BC6918106D38}" destId="{2F198721-A37A-473E-9EDB-3926092E5BBC}" srcOrd="0" destOrd="0" presId="urn:microsoft.com/office/officeart/2005/8/layout/hierarchy1"/>
    <dgm:cxn modelId="{005D6651-110D-4491-B6A0-DAE4A9E72D9C}" type="presParOf" srcId="{5A9D7C74-9E43-4D34-89C1-BC6918106D38}" destId="{40B6F02E-B7A0-4374-A940-3342E6FEC47C}" srcOrd="1" destOrd="0" presId="urn:microsoft.com/office/officeart/2005/8/layout/hierarchy1"/>
    <dgm:cxn modelId="{7F65829F-3DB4-4327-8E26-5988A9D7C899}" type="presParOf" srcId="{40B6F02E-B7A0-4374-A940-3342E6FEC47C}" destId="{0D771EB9-2052-4A85-9DC5-EE2EBB7527E0}" srcOrd="0" destOrd="0" presId="urn:microsoft.com/office/officeart/2005/8/layout/hierarchy1"/>
    <dgm:cxn modelId="{D5917757-4AA2-413C-86AC-041E5908D65F}" type="presParOf" srcId="{0D771EB9-2052-4A85-9DC5-EE2EBB7527E0}" destId="{CCAE0DA9-6058-4C91-B42B-E0183682D7BA}" srcOrd="0" destOrd="0" presId="urn:microsoft.com/office/officeart/2005/8/layout/hierarchy1"/>
    <dgm:cxn modelId="{19DC430A-0F79-4E91-8FCD-ED70938174A1}" type="presParOf" srcId="{0D771EB9-2052-4A85-9DC5-EE2EBB7527E0}" destId="{ACFB5CCC-1C83-46F3-B1AC-AFFA8BC047AF}" srcOrd="1" destOrd="0" presId="urn:microsoft.com/office/officeart/2005/8/layout/hierarchy1"/>
    <dgm:cxn modelId="{AE4D3FAA-132D-4EF2-A8A6-C290A69AFCA6}" type="presParOf" srcId="{40B6F02E-B7A0-4374-A940-3342E6FEC47C}" destId="{F33B3E37-A1E4-47E1-B295-0CE74EA05419}" srcOrd="1" destOrd="0" presId="urn:microsoft.com/office/officeart/2005/8/layout/hierarchy1"/>
    <dgm:cxn modelId="{7C71F525-B617-4C8E-A5F8-A5FDA9AC97EA}" type="presParOf" srcId="{5A9D7C74-9E43-4D34-89C1-BC6918106D38}" destId="{2E14289A-1354-4ADA-9E3E-11F356FE1BF4}" srcOrd="2" destOrd="0" presId="urn:microsoft.com/office/officeart/2005/8/layout/hierarchy1"/>
    <dgm:cxn modelId="{BD2120A5-DE05-4206-AE72-4F4285ADBB85}" type="presParOf" srcId="{5A9D7C74-9E43-4D34-89C1-BC6918106D38}" destId="{BFF66F78-86E4-46C3-ACFC-920F21E1AC35}" srcOrd="3" destOrd="0" presId="urn:microsoft.com/office/officeart/2005/8/layout/hierarchy1"/>
    <dgm:cxn modelId="{E2C9EDC4-558B-4C8A-BAB5-011DCC696525}" type="presParOf" srcId="{BFF66F78-86E4-46C3-ACFC-920F21E1AC35}" destId="{BE5824C0-6C29-4625-A56B-5476CAB90FE8}" srcOrd="0" destOrd="0" presId="urn:microsoft.com/office/officeart/2005/8/layout/hierarchy1"/>
    <dgm:cxn modelId="{CCA1E1F8-5BD4-4973-9CA4-CF822D26CA8E}" type="presParOf" srcId="{BE5824C0-6C29-4625-A56B-5476CAB90FE8}" destId="{0A365890-4C1B-498F-9CE6-DD31A1063573}" srcOrd="0" destOrd="0" presId="urn:microsoft.com/office/officeart/2005/8/layout/hierarchy1"/>
    <dgm:cxn modelId="{B900BF89-F7E2-491C-B5A7-9279DC6849EC}" type="presParOf" srcId="{BE5824C0-6C29-4625-A56B-5476CAB90FE8}" destId="{43AA25E2-D708-4F21-8B94-6636F1557E57}" srcOrd="1" destOrd="0" presId="urn:microsoft.com/office/officeart/2005/8/layout/hierarchy1"/>
    <dgm:cxn modelId="{3CBF413E-626C-4968-ADD9-3A0E410CEF15}" type="presParOf" srcId="{BFF66F78-86E4-46C3-ACFC-920F21E1AC35}" destId="{3F59B188-F56B-40FF-909D-2819E0BE28D6}" srcOrd="1" destOrd="0" presId="urn:microsoft.com/office/officeart/2005/8/layout/hierarchy1"/>
    <dgm:cxn modelId="{1F8EBE65-790E-4F08-9EFD-07BDEA3C1735}" type="presParOf" srcId="{186A1632-8FCB-48EC-B3C0-D231CAF9C6A1}" destId="{44985A22-2E4D-4280-996D-AD270667CB5B}" srcOrd="2" destOrd="0" presId="urn:microsoft.com/office/officeart/2005/8/layout/hierarchy1"/>
    <dgm:cxn modelId="{88C9BDB1-B847-4595-8EF9-5A68DEE5A143}" type="presParOf" srcId="{186A1632-8FCB-48EC-B3C0-D231CAF9C6A1}" destId="{51871B1E-AF97-4379-88F4-80ABE04566AF}" srcOrd="3" destOrd="0" presId="urn:microsoft.com/office/officeart/2005/8/layout/hierarchy1"/>
    <dgm:cxn modelId="{D6C8BA35-6BE7-44F0-8512-3C373C181082}" type="presParOf" srcId="{51871B1E-AF97-4379-88F4-80ABE04566AF}" destId="{F42784D5-8E1B-4419-8218-472EFB79069F}" srcOrd="0" destOrd="0" presId="urn:microsoft.com/office/officeart/2005/8/layout/hierarchy1"/>
    <dgm:cxn modelId="{DD26D5A8-3B67-414E-90A8-FD02467A93CD}" type="presParOf" srcId="{F42784D5-8E1B-4419-8218-472EFB79069F}" destId="{A8DF37C0-24D3-4579-9D05-F2308A8EB23B}" srcOrd="0" destOrd="0" presId="urn:microsoft.com/office/officeart/2005/8/layout/hierarchy1"/>
    <dgm:cxn modelId="{3A5EDB6B-4245-45F1-A071-E44A9EEFEB8D}" type="presParOf" srcId="{F42784D5-8E1B-4419-8218-472EFB79069F}" destId="{EE952E0C-D612-4B90-8AC9-560703641D64}" srcOrd="1" destOrd="0" presId="urn:microsoft.com/office/officeart/2005/8/layout/hierarchy1"/>
    <dgm:cxn modelId="{72D2DADD-135A-45F5-A316-689C08C31AEA}" type="presParOf" srcId="{51871B1E-AF97-4379-88F4-80ABE04566AF}" destId="{36403548-5098-4B63-B1AE-C394B3494C82}" srcOrd="1" destOrd="0" presId="urn:microsoft.com/office/officeart/2005/8/layout/hierarchy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4D466E-35EB-4884-BA41-CD84B7B1D6C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0312CF-0B1C-49B4-B3E6-FDE4E22C01EB}">
      <dgm:prSet phldrT="[Текст]"/>
      <dgm:spPr/>
      <dgm:t>
        <a:bodyPr/>
        <a:lstStyle/>
        <a:p>
          <a:r>
            <a:rPr lang="ru-RU" b="1" dirty="0" smtClean="0"/>
            <a:t>Локализация костного дефекта</a:t>
          </a:r>
          <a:endParaRPr lang="ru-RU" b="1" dirty="0"/>
        </a:p>
      </dgm:t>
    </dgm:pt>
    <dgm:pt modelId="{FD8E178E-A68B-4A62-BE6B-A5DF1537E7FE}" type="parTrans" cxnId="{8DFCEEE4-8BAB-44ED-80D8-5CA0D549E9EA}">
      <dgm:prSet/>
      <dgm:spPr/>
      <dgm:t>
        <a:bodyPr/>
        <a:lstStyle/>
        <a:p>
          <a:endParaRPr lang="ru-RU"/>
        </a:p>
      </dgm:t>
    </dgm:pt>
    <dgm:pt modelId="{E8E77ADF-1338-43D1-89D9-C04F12F66728}" type="sibTrans" cxnId="{8DFCEEE4-8BAB-44ED-80D8-5CA0D549E9EA}">
      <dgm:prSet/>
      <dgm:spPr/>
      <dgm:t>
        <a:bodyPr/>
        <a:lstStyle/>
        <a:p>
          <a:endParaRPr lang="ru-RU"/>
        </a:p>
      </dgm:t>
    </dgm:pt>
    <dgm:pt modelId="{FB0391C7-DDA1-426B-BB0F-09C84EE06891}">
      <dgm:prSet phldrT="[Текст]"/>
      <dgm:spPr/>
      <dgm:t>
        <a:bodyPr/>
        <a:lstStyle/>
        <a:p>
          <a:r>
            <a:rPr lang="ru-RU" b="1" dirty="0" err="1" smtClean="0"/>
            <a:t>Диафизарные</a:t>
          </a:r>
          <a:r>
            <a:rPr lang="ru-RU" b="1" dirty="0" smtClean="0"/>
            <a:t> </a:t>
          </a:r>
          <a:endParaRPr lang="ru-RU" b="1" dirty="0"/>
        </a:p>
      </dgm:t>
    </dgm:pt>
    <dgm:pt modelId="{7BC75443-3EC6-4CB6-8521-473CFDE00EDC}" type="parTrans" cxnId="{06CC3F76-3BB2-451F-82CC-3203BB8900D2}">
      <dgm:prSet/>
      <dgm:spPr/>
      <dgm:t>
        <a:bodyPr/>
        <a:lstStyle/>
        <a:p>
          <a:endParaRPr lang="ru-RU"/>
        </a:p>
      </dgm:t>
    </dgm:pt>
    <dgm:pt modelId="{434357F2-86A6-4938-954C-22274F07A53C}" type="sibTrans" cxnId="{06CC3F76-3BB2-451F-82CC-3203BB8900D2}">
      <dgm:prSet/>
      <dgm:spPr/>
      <dgm:t>
        <a:bodyPr/>
        <a:lstStyle/>
        <a:p>
          <a:endParaRPr lang="ru-RU"/>
        </a:p>
      </dgm:t>
    </dgm:pt>
    <dgm:pt modelId="{2F77921E-B909-45D1-99FF-FC3DBB06F024}">
      <dgm:prSet phldrT="[Текст]"/>
      <dgm:spPr/>
      <dgm:t>
        <a:bodyPr/>
        <a:lstStyle/>
        <a:p>
          <a:r>
            <a:rPr lang="ru-RU" b="1" dirty="0" err="1" smtClean="0"/>
            <a:t>Эпифизарные</a:t>
          </a:r>
          <a:r>
            <a:rPr lang="ru-RU" b="1" dirty="0" smtClean="0"/>
            <a:t> </a:t>
          </a:r>
          <a:endParaRPr lang="ru-RU" b="1" dirty="0"/>
        </a:p>
      </dgm:t>
    </dgm:pt>
    <dgm:pt modelId="{04231704-2403-4CD1-A942-9697353C0683}" type="parTrans" cxnId="{AC4F6E61-19A2-4C7F-89E9-A89B63DB1F59}">
      <dgm:prSet/>
      <dgm:spPr/>
      <dgm:t>
        <a:bodyPr/>
        <a:lstStyle/>
        <a:p>
          <a:endParaRPr lang="ru-RU"/>
        </a:p>
      </dgm:t>
    </dgm:pt>
    <dgm:pt modelId="{04E40A46-4D16-46CC-A45C-8E2CE8670EEF}" type="sibTrans" cxnId="{AC4F6E61-19A2-4C7F-89E9-A89B63DB1F59}">
      <dgm:prSet/>
      <dgm:spPr/>
      <dgm:t>
        <a:bodyPr/>
        <a:lstStyle/>
        <a:p>
          <a:endParaRPr lang="ru-RU"/>
        </a:p>
      </dgm:t>
    </dgm:pt>
    <dgm:pt modelId="{EFC4306B-B785-4DE5-9D7F-2D06530B2E0D}">
      <dgm:prSet/>
      <dgm:spPr/>
      <dgm:t>
        <a:bodyPr/>
        <a:lstStyle/>
        <a:p>
          <a:r>
            <a:rPr lang="ru-RU" b="1" dirty="0" err="1" smtClean="0"/>
            <a:t>Метафизарные</a:t>
          </a:r>
          <a:r>
            <a:rPr lang="ru-RU" dirty="0" smtClean="0"/>
            <a:t> </a:t>
          </a:r>
          <a:endParaRPr lang="ru-RU" dirty="0"/>
        </a:p>
      </dgm:t>
    </dgm:pt>
    <dgm:pt modelId="{D5B5475A-0294-43CE-9CE5-2C88C243F3D2}" type="parTrans" cxnId="{36595FA5-14E5-449D-BD62-A945B211CE02}">
      <dgm:prSet/>
      <dgm:spPr/>
      <dgm:t>
        <a:bodyPr/>
        <a:lstStyle/>
        <a:p>
          <a:endParaRPr lang="ru-RU"/>
        </a:p>
      </dgm:t>
    </dgm:pt>
    <dgm:pt modelId="{606742CA-9F2A-4E9E-B8D3-C0EABED2FC0A}" type="sibTrans" cxnId="{36595FA5-14E5-449D-BD62-A945B211CE02}">
      <dgm:prSet/>
      <dgm:spPr/>
      <dgm:t>
        <a:bodyPr/>
        <a:lstStyle/>
        <a:p>
          <a:endParaRPr lang="ru-RU"/>
        </a:p>
      </dgm:t>
    </dgm:pt>
    <dgm:pt modelId="{8A2C311E-D592-4EA5-B8A9-AF60BF1D632A}" type="pres">
      <dgm:prSet presAssocID="{EE4D466E-35EB-4884-BA41-CD84B7B1D6C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630B88B-04E1-40AE-A70A-AFD6F2E2EC8C}" type="pres">
      <dgm:prSet presAssocID="{930312CF-0B1C-49B4-B3E6-FDE4E22C01EB}" presName="hierRoot1" presStyleCnt="0"/>
      <dgm:spPr/>
    </dgm:pt>
    <dgm:pt modelId="{B89450E8-23A2-42B8-A7A3-E4042BFE6C7D}" type="pres">
      <dgm:prSet presAssocID="{930312CF-0B1C-49B4-B3E6-FDE4E22C01EB}" presName="composite" presStyleCnt="0"/>
      <dgm:spPr/>
    </dgm:pt>
    <dgm:pt modelId="{A36ED428-B7D3-4637-A0D8-29087AFCD88A}" type="pres">
      <dgm:prSet presAssocID="{930312CF-0B1C-49B4-B3E6-FDE4E22C01EB}" presName="background" presStyleLbl="node0" presStyleIdx="0" presStyleCnt="1"/>
      <dgm:spPr/>
    </dgm:pt>
    <dgm:pt modelId="{3943EAF1-D794-4619-8552-5657BD55E41B}" type="pres">
      <dgm:prSet presAssocID="{930312CF-0B1C-49B4-B3E6-FDE4E22C01E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0E2F59-6AD9-45FF-B970-A048354DA5EC}" type="pres">
      <dgm:prSet presAssocID="{930312CF-0B1C-49B4-B3E6-FDE4E22C01EB}" presName="hierChild2" presStyleCnt="0"/>
      <dgm:spPr/>
    </dgm:pt>
    <dgm:pt modelId="{DA4A6B65-A3B5-42C5-A3F3-7D5707BB75AF}" type="pres">
      <dgm:prSet presAssocID="{7BC75443-3EC6-4CB6-8521-473CFDE00EDC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09E02DE-434D-4D1C-A525-6B43E119A538}" type="pres">
      <dgm:prSet presAssocID="{FB0391C7-DDA1-426B-BB0F-09C84EE06891}" presName="hierRoot2" presStyleCnt="0"/>
      <dgm:spPr/>
    </dgm:pt>
    <dgm:pt modelId="{BE068480-6C4E-4C35-8445-FF91D1FCA5EE}" type="pres">
      <dgm:prSet presAssocID="{FB0391C7-DDA1-426B-BB0F-09C84EE06891}" presName="composite2" presStyleCnt="0"/>
      <dgm:spPr/>
    </dgm:pt>
    <dgm:pt modelId="{34C6A6A4-17ED-4959-B5CA-C3A54F8D0071}" type="pres">
      <dgm:prSet presAssocID="{FB0391C7-DDA1-426B-BB0F-09C84EE06891}" presName="background2" presStyleLbl="node2" presStyleIdx="0" presStyleCnt="3"/>
      <dgm:spPr/>
    </dgm:pt>
    <dgm:pt modelId="{700ABD9C-4098-459F-AB6B-A834B3646CFD}" type="pres">
      <dgm:prSet presAssocID="{FB0391C7-DDA1-426B-BB0F-09C84EE0689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F9C74F-FFB9-42D3-B5BC-6C0D810870A0}" type="pres">
      <dgm:prSet presAssocID="{FB0391C7-DDA1-426B-BB0F-09C84EE06891}" presName="hierChild3" presStyleCnt="0"/>
      <dgm:spPr/>
    </dgm:pt>
    <dgm:pt modelId="{A01FD811-504C-4E95-9F5C-6DB856AC3F57}" type="pres">
      <dgm:prSet presAssocID="{04231704-2403-4CD1-A942-9697353C0683}" presName="Name10" presStyleLbl="parChTrans1D2" presStyleIdx="1" presStyleCnt="3"/>
      <dgm:spPr/>
      <dgm:t>
        <a:bodyPr/>
        <a:lstStyle/>
        <a:p>
          <a:endParaRPr lang="ru-RU"/>
        </a:p>
      </dgm:t>
    </dgm:pt>
    <dgm:pt modelId="{FE7E825F-8B0D-4AB2-9FF1-088E9CEE5D89}" type="pres">
      <dgm:prSet presAssocID="{2F77921E-B909-45D1-99FF-FC3DBB06F024}" presName="hierRoot2" presStyleCnt="0"/>
      <dgm:spPr/>
    </dgm:pt>
    <dgm:pt modelId="{D35C01FC-A1D6-4220-9408-9E0C88150D66}" type="pres">
      <dgm:prSet presAssocID="{2F77921E-B909-45D1-99FF-FC3DBB06F024}" presName="composite2" presStyleCnt="0"/>
      <dgm:spPr/>
    </dgm:pt>
    <dgm:pt modelId="{EE66C055-C064-4D39-B644-60A8899BF05F}" type="pres">
      <dgm:prSet presAssocID="{2F77921E-B909-45D1-99FF-FC3DBB06F024}" presName="background2" presStyleLbl="node2" presStyleIdx="1" presStyleCnt="3"/>
      <dgm:spPr/>
    </dgm:pt>
    <dgm:pt modelId="{5FDEBD86-E000-4A69-9D4E-829856429BFB}" type="pres">
      <dgm:prSet presAssocID="{2F77921E-B909-45D1-99FF-FC3DBB06F024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255CC0-19E3-4BFC-A432-0A4BEE9ECBA2}" type="pres">
      <dgm:prSet presAssocID="{2F77921E-B909-45D1-99FF-FC3DBB06F024}" presName="hierChild3" presStyleCnt="0"/>
      <dgm:spPr/>
    </dgm:pt>
    <dgm:pt modelId="{AEB11DC6-2E93-4BD5-BA81-9D18AE7333C0}" type="pres">
      <dgm:prSet presAssocID="{D5B5475A-0294-43CE-9CE5-2C88C243F3D2}" presName="Name10" presStyleLbl="parChTrans1D2" presStyleIdx="2" presStyleCnt="3"/>
      <dgm:spPr/>
      <dgm:t>
        <a:bodyPr/>
        <a:lstStyle/>
        <a:p>
          <a:endParaRPr lang="ru-RU"/>
        </a:p>
      </dgm:t>
    </dgm:pt>
    <dgm:pt modelId="{7038548A-B45C-4975-A486-1B8B414877C4}" type="pres">
      <dgm:prSet presAssocID="{EFC4306B-B785-4DE5-9D7F-2D06530B2E0D}" presName="hierRoot2" presStyleCnt="0"/>
      <dgm:spPr/>
    </dgm:pt>
    <dgm:pt modelId="{569AEFE8-CE98-4570-93A8-5E69CA5D1C80}" type="pres">
      <dgm:prSet presAssocID="{EFC4306B-B785-4DE5-9D7F-2D06530B2E0D}" presName="composite2" presStyleCnt="0"/>
      <dgm:spPr/>
    </dgm:pt>
    <dgm:pt modelId="{3F4DD2CE-3F22-4EC4-8B20-2BB0F26C411F}" type="pres">
      <dgm:prSet presAssocID="{EFC4306B-B785-4DE5-9D7F-2D06530B2E0D}" presName="background2" presStyleLbl="node2" presStyleIdx="2" presStyleCnt="3"/>
      <dgm:spPr/>
    </dgm:pt>
    <dgm:pt modelId="{0CD482F7-6DD1-49D5-8085-9E4DADFB192A}" type="pres">
      <dgm:prSet presAssocID="{EFC4306B-B785-4DE5-9D7F-2D06530B2E0D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605FB7-81A4-4217-9136-3F0063901CC8}" type="pres">
      <dgm:prSet presAssocID="{EFC4306B-B785-4DE5-9D7F-2D06530B2E0D}" presName="hierChild3" presStyleCnt="0"/>
      <dgm:spPr/>
    </dgm:pt>
  </dgm:ptLst>
  <dgm:cxnLst>
    <dgm:cxn modelId="{AC4F6E61-19A2-4C7F-89E9-A89B63DB1F59}" srcId="{930312CF-0B1C-49B4-B3E6-FDE4E22C01EB}" destId="{2F77921E-B909-45D1-99FF-FC3DBB06F024}" srcOrd="1" destOrd="0" parTransId="{04231704-2403-4CD1-A942-9697353C0683}" sibTransId="{04E40A46-4D16-46CC-A45C-8E2CE8670EEF}"/>
    <dgm:cxn modelId="{8E677D77-3040-4BBC-BCB5-7926614AE3F6}" type="presOf" srcId="{04231704-2403-4CD1-A942-9697353C0683}" destId="{A01FD811-504C-4E95-9F5C-6DB856AC3F57}" srcOrd="0" destOrd="0" presId="urn:microsoft.com/office/officeart/2005/8/layout/hierarchy1"/>
    <dgm:cxn modelId="{819904E7-C908-4BDA-81AC-0C8154D65403}" type="presOf" srcId="{930312CF-0B1C-49B4-B3E6-FDE4E22C01EB}" destId="{3943EAF1-D794-4619-8552-5657BD55E41B}" srcOrd="0" destOrd="0" presId="urn:microsoft.com/office/officeart/2005/8/layout/hierarchy1"/>
    <dgm:cxn modelId="{06CC3F76-3BB2-451F-82CC-3203BB8900D2}" srcId="{930312CF-0B1C-49B4-B3E6-FDE4E22C01EB}" destId="{FB0391C7-DDA1-426B-BB0F-09C84EE06891}" srcOrd="0" destOrd="0" parTransId="{7BC75443-3EC6-4CB6-8521-473CFDE00EDC}" sibTransId="{434357F2-86A6-4938-954C-22274F07A53C}"/>
    <dgm:cxn modelId="{E3C11A90-6F65-4970-B451-5123CEB36991}" type="presOf" srcId="{FB0391C7-DDA1-426B-BB0F-09C84EE06891}" destId="{700ABD9C-4098-459F-AB6B-A834B3646CFD}" srcOrd="0" destOrd="0" presId="urn:microsoft.com/office/officeart/2005/8/layout/hierarchy1"/>
    <dgm:cxn modelId="{B39106D6-F53B-48AE-A568-482F488D17E3}" type="presOf" srcId="{EE4D466E-35EB-4884-BA41-CD84B7B1D6C0}" destId="{8A2C311E-D592-4EA5-B8A9-AF60BF1D632A}" srcOrd="0" destOrd="0" presId="urn:microsoft.com/office/officeart/2005/8/layout/hierarchy1"/>
    <dgm:cxn modelId="{8DFCEEE4-8BAB-44ED-80D8-5CA0D549E9EA}" srcId="{EE4D466E-35EB-4884-BA41-CD84B7B1D6C0}" destId="{930312CF-0B1C-49B4-B3E6-FDE4E22C01EB}" srcOrd="0" destOrd="0" parTransId="{FD8E178E-A68B-4A62-BE6B-A5DF1537E7FE}" sibTransId="{E8E77ADF-1338-43D1-89D9-C04F12F66728}"/>
    <dgm:cxn modelId="{36595FA5-14E5-449D-BD62-A945B211CE02}" srcId="{930312CF-0B1C-49B4-B3E6-FDE4E22C01EB}" destId="{EFC4306B-B785-4DE5-9D7F-2D06530B2E0D}" srcOrd="2" destOrd="0" parTransId="{D5B5475A-0294-43CE-9CE5-2C88C243F3D2}" sibTransId="{606742CA-9F2A-4E9E-B8D3-C0EABED2FC0A}"/>
    <dgm:cxn modelId="{98DFF46D-537E-4363-ADFC-DF263B7CA558}" type="presOf" srcId="{2F77921E-B909-45D1-99FF-FC3DBB06F024}" destId="{5FDEBD86-E000-4A69-9D4E-829856429BFB}" srcOrd="0" destOrd="0" presId="urn:microsoft.com/office/officeart/2005/8/layout/hierarchy1"/>
    <dgm:cxn modelId="{2716C20F-8713-4BEC-86E4-D75A29FEED90}" type="presOf" srcId="{7BC75443-3EC6-4CB6-8521-473CFDE00EDC}" destId="{DA4A6B65-A3B5-42C5-A3F3-7D5707BB75AF}" srcOrd="0" destOrd="0" presId="urn:microsoft.com/office/officeart/2005/8/layout/hierarchy1"/>
    <dgm:cxn modelId="{F70FF223-7767-4FBF-9990-848C97793E50}" type="presOf" srcId="{D5B5475A-0294-43CE-9CE5-2C88C243F3D2}" destId="{AEB11DC6-2E93-4BD5-BA81-9D18AE7333C0}" srcOrd="0" destOrd="0" presId="urn:microsoft.com/office/officeart/2005/8/layout/hierarchy1"/>
    <dgm:cxn modelId="{AF999D31-7439-439F-8885-C01208261617}" type="presOf" srcId="{EFC4306B-B785-4DE5-9D7F-2D06530B2E0D}" destId="{0CD482F7-6DD1-49D5-8085-9E4DADFB192A}" srcOrd="0" destOrd="0" presId="urn:microsoft.com/office/officeart/2005/8/layout/hierarchy1"/>
    <dgm:cxn modelId="{39EB4F8A-A628-4566-85F4-56ED57838F18}" type="presParOf" srcId="{8A2C311E-D592-4EA5-B8A9-AF60BF1D632A}" destId="{2630B88B-04E1-40AE-A70A-AFD6F2E2EC8C}" srcOrd="0" destOrd="0" presId="urn:microsoft.com/office/officeart/2005/8/layout/hierarchy1"/>
    <dgm:cxn modelId="{0C97D584-50F4-41FA-BB4D-D0AFA81DAD68}" type="presParOf" srcId="{2630B88B-04E1-40AE-A70A-AFD6F2E2EC8C}" destId="{B89450E8-23A2-42B8-A7A3-E4042BFE6C7D}" srcOrd="0" destOrd="0" presId="urn:microsoft.com/office/officeart/2005/8/layout/hierarchy1"/>
    <dgm:cxn modelId="{C39D5B3F-190A-4A52-A957-89FEB8145198}" type="presParOf" srcId="{B89450E8-23A2-42B8-A7A3-E4042BFE6C7D}" destId="{A36ED428-B7D3-4637-A0D8-29087AFCD88A}" srcOrd="0" destOrd="0" presId="urn:microsoft.com/office/officeart/2005/8/layout/hierarchy1"/>
    <dgm:cxn modelId="{E9278618-E165-4AE0-83C7-C0AAB547B9F4}" type="presParOf" srcId="{B89450E8-23A2-42B8-A7A3-E4042BFE6C7D}" destId="{3943EAF1-D794-4619-8552-5657BD55E41B}" srcOrd="1" destOrd="0" presId="urn:microsoft.com/office/officeart/2005/8/layout/hierarchy1"/>
    <dgm:cxn modelId="{2BC611F0-9184-4A8F-A668-8C62DFD5CE8A}" type="presParOf" srcId="{2630B88B-04E1-40AE-A70A-AFD6F2E2EC8C}" destId="{EF0E2F59-6AD9-45FF-B970-A048354DA5EC}" srcOrd="1" destOrd="0" presId="urn:microsoft.com/office/officeart/2005/8/layout/hierarchy1"/>
    <dgm:cxn modelId="{E8700EFA-99C6-496F-9842-1CD81B7975F8}" type="presParOf" srcId="{EF0E2F59-6AD9-45FF-B970-A048354DA5EC}" destId="{DA4A6B65-A3B5-42C5-A3F3-7D5707BB75AF}" srcOrd="0" destOrd="0" presId="urn:microsoft.com/office/officeart/2005/8/layout/hierarchy1"/>
    <dgm:cxn modelId="{9923F344-033C-47E1-9457-C6F69657DF09}" type="presParOf" srcId="{EF0E2F59-6AD9-45FF-B970-A048354DA5EC}" destId="{909E02DE-434D-4D1C-A525-6B43E119A538}" srcOrd="1" destOrd="0" presId="urn:microsoft.com/office/officeart/2005/8/layout/hierarchy1"/>
    <dgm:cxn modelId="{FDE2DDB3-F7F3-432F-92D8-08855FAFD6B7}" type="presParOf" srcId="{909E02DE-434D-4D1C-A525-6B43E119A538}" destId="{BE068480-6C4E-4C35-8445-FF91D1FCA5EE}" srcOrd="0" destOrd="0" presId="urn:microsoft.com/office/officeart/2005/8/layout/hierarchy1"/>
    <dgm:cxn modelId="{D9AF43C5-2B0D-4283-9CF1-4599CF980BC9}" type="presParOf" srcId="{BE068480-6C4E-4C35-8445-FF91D1FCA5EE}" destId="{34C6A6A4-17ED-4959-B5CA-C3A54F8D0071}" srcOrd="0" destOrd="0" presId="urn:microsoft.com/office/officeart/2005/8/layout/hierarchy1"/>
    <dgm:cxn modelId="{D97C9689-BE69-4A12-926C-78DF34C5053C}" type="presParOf" srcId="{BE068480-6C4E-4C35-8445-FF91D1FCA5EE}" destId="{700ABD9C-4098-459F-AB6B-A834B3646CFD}" srcOrd="1" destOrd="0" presId="urn:microsoft.com/office/officeart/2005/8/layout/hierarchy1"/>
    <dgm:cxn modelId="{BD60DD6A-A5F1-4063-A0A8-39746FAC92B4}" type="presParOf" srcId="{909E02DE-434D-4D1C-A525-6B43E119A538}" destId="{D3F9C74F-FFB9-42D3-B5BC-6C0D810870A0}" srcOrd="1" destOrd="0" presId="urn:microsoft.com/office/officeart/2005/8/layout/hierarchy1"/>
    <dgm:cxn modelId="{41DCD037-91F8-45CC-AE5A-A1049794D67D}" type="presParOf" srcId="{EF0E2F59-6AD9-45FF-B970-A048354DA5EC}" destId="{A01FD811-504C-4E95-9F5C-6DB856AC3F57}" srcOrd="2" destOrd="0" presId="urn:microsoft.com/office/officeart/2005/8/layout/hierarchy1"/>
    <dgm:cxn modelId="{62FD0B9B-5CF7-4F70-A63E-66284AF9F730}" type="presParOf" srcId="{EF0E2F59-6AD9-45FF-B970-A048354DA5EC}" destId="{FE7E825F-8B0D-4AB2-9FF1-088E9CEE5D89}" srcOrd="3" destOrd="0" presId="urn:microsoft.com/office/officeart/2005/8/layout/hierarchy1"/>
    <dgm:cxn modelId="{57FE8509-0972-469E-80E7-53A3AB7976E7}" type="presParOf" srcId="{FE7E825F-8B0D-4AB2-9FF1-088E9CEE5D89}" destId="{D35C01FC-A1D6-4220-9408-9E0C88150D66}" srcOrd="0" destOrd="0" presId="urn:microsoft.com/office/officeart/2005/8/layout/hierarchy1"/>
    <dgm:cxn modelId="{1714C90E-B7C3-43C1-B49C-987D70A65C7A}" type="presParOf" srcId="{D35C01FC-A1D6-4220-9408-9E0C88150D66}" destId="{EE66C055-C064-4D39-B644-60A8899BF05F}" srcOrd="0" destOrd="0" presId="urn:microsoft.com/office/officeart/2005/8/layout/hierarchy1"/>
    <dgm:cxn modelId="{0F8C50CA-EE6E-4C08-A645-E7DBC0D63BF7}" type="presParOf" srcId="{D35C01FC-A1D6-4220-9408-9E0C88150D66}" destId="{5FDEBD86-E000-4A69-9D4E-829856429BFB}" srcOrd="1" destOrd="0" presId="urn:microsoft.com/office/officeart/2005/8/layout/hierarchy1"/>
    <dgm:cxn modelId="{378CF50F-3535-4805-BF3A-1942C3588B13}" type="presParOf" srcId="{FE7E825F-8B0D-4AB2-9FF1-088E9CEE5D89}" destId="{EA255CC0-19E3-4BFC-A432-0A4BEE9ECBA2}" srcOrd="1" destOrd="0" presId="urn:microsoft.com/office/officeart/2005/8/layout/hierarchy1"/>
    <dgm:cxn modelId="{E21354A9-006E-4CA0-B7B8-2AA495BA9328}" type="presParOf" srcId="{EF0E2F59-6AD9-45FF-B970-A048354DA5EC}" destId="{AEB11DC6-2E93-4BD5-BA81-9D18AE7333C0}" srcOrd="4" destOrd="0" presId="urn:microsoft.com/office/officeart/2005/8/layout/hierarchy1"/>
    <dgm:cxn modelId="{EBFDF6F0-2175-4CDD-9ED4-EA52232D230C}" type="presParOf" srcId="{EF0E2F59-6AD9-45FF-B970-A048354DA5EC}" destId="{7038548A-B45C-4975-A486-1B8B414877C4}" srcOrd="5" destOrd="0" presId="urn:microsoft.com/office/officeart/2005/8/layout/hierarchy1"/>
    <dgm:cxn modelId="{721DFDE1-A92A-417B-8569-845BA8482761}" type="presParOf" srcId="{7038548A-B45C-4975-A486-1B8B414877C4}" destId="{569AEFE8-CE98-4570-93A8-5E69CA5D1C80}" srcOrd="0" destOrd="0" presId="urn:microsoft.com/office/officeart/2005/8/layout/hierarchy1"/>
    <dgm:cxn modelId="{FC00489B-5B30-42D3-8036-C9AEFF872B68}" type="presParOf" srcId="{569AEFE8-CE98-4570-93A8-5E69CA5D1C80}" destId="{3F4DD2CE-3F22-4EC4-8B20-2BB0F26C411F}" srcOrd="0" destOrd="0" presId="urn:microsoft.com/office/officeart/2005/8/layout/hierarchy1"/>
    <dgm:cxn modelId="{64EEA04E-62C8-4C1F-B599-37E2B130A33C}" type="presParOf" srcId="{569AEFE8-CE98-4570-93A8-5E69CA5D1C80}" destId="{0CD482F7-6DD1-49D5-8085-9E4DADFB192A}" srcOrd="1" destOrd="0" presId="urn:microsoft.com/office/officeart/2005/8/layout/hierarchy1"/>
    <dgm:cxn modelId="{970351EA-8FB7-43F6-9502-F877C67AC696}" type="presParOf" srcId="{7038548A-B45C-4975-A486-1B8B414877C4}" destId="{70605FB7-81A4-4217-9136-3F0063901CC8}" srcOrd="1" destOrd="0" presId="urn:microsoft.com/office/officeart/2005/8/layout/hierarchy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63E960-0F8C-4190-8766-23DDF7AE995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2AC2E9-65FF-41DF-BE72-BF96330234B2}">
      <dgm:prSet phldrT="[Текст]" custT="1"/>
      <dgm:spPr/>
      <dgm:t>
        <a:bodyPr/>
        <a:lstStyle/>
        <a:p>
          <a:r>
            <a:rPr lang="ru-RU" sz="2400" b="1" dirty="0" smtClean="0"/>
            <a:t>По нарушению целостности мягких тканей</a:t>
          </a:r>
          <a:endParaRPr lang="ru-RU" sz="2400" b="1" dirty="0"/>
        </a:p>
      </dgm:t>
    </dgm:pt>
    <dgm:pt modelId="{54DD74FD-35CC-4E04-909E-EDA1508B9CE6}" type="parTrans" cxnId="{66C1B8CE-10C0-437C-8692-B8CBAB758D83}">
      <dgm:prSet/>
      <dgm:spPr/>
      <dgm:t>
        <a:bodyPr/>
        <a:lstStyle/>
        <a:p>
          <a:endParaRPr lang="ru-RU"/>
        </a:p>
      </dgm:t>
    </dgm:pt>
    <dgm:pt modelId="{F630FB81-1FFF-4152-8501-1E20E3491D31}" type="sibTrans" cxnId="{66C1B8CE-10C0-437C-8692-B8CBAB758D83}">
      <dgm:prSet/>
      <dgm:spPr/>
      <dgm:t>
        <a:bodyPr/>
        <a:lstStyle/>
        <a:p>
          <a:endParaRPr lang="ru-RU"/>
        </a:p>
      </dgm:t>
    </dgm:pt>
    <dgm:pt modelId="{65B28767-112A-4FC0-9ADF-86294D4C08D7}">
      <dgm:prSet phldrT="[Текст]" custT="1"/>
      <dgm:spPr/>
      <dgm:t>
        <a:bodyPr/>
        <a:lstStyle/>
        <a:p>
          <a:r>
            <a:rPr lang="ru-RU" sz="2400" b="1" dirty="0" smtClean="0"/>
            <a:t>Открытые</a:t>
          </a:r>
          <a:r>
            <a:rPr lang="ru-RU" sz="1400" dirty="0" smtClean="0"/>
            <a:t> </a:t>
          </a:r>
          <a:endParaRPr lang="ru-RU" sz="1400" dirty="0"/>
        </a:p>
      </dgm:t>
    </dgm:pt>
    <dgm:pt modelId="{7D82FD3D-C2B3-48F5-8413-D71807BFC077}" type="parTrans" cxnId="{A5A2D974-CA0B-482F-AE9C-03D8D1290003}">
      <dgm:prSet/>
      <dgm:spPr/>
      <dgm:t>
        <a:bodyPr/>
        <a:lstStyle/>
        <a:p>
          <a:endParaRPr lang="ru-RU"/>
        </a:p>
      </dgm:t>
    </dgm:pt>
    <dgm:pt modelId="{2C218083-D862-4CBA-BBF4-5FF586F46C54}" type="sibTrans" cxnId="{A5A2D974-CA0B-482F-AE9C-03D8D1290003}">
      <dgm:prSet/>
      <dgm:spPr/>
      <dgm:t>
        <a:bodyPr/>
        <a:lstStyle/>
        <a:p>
          <a:endParaRPr lang="ru-RU"/>
        </a:p>
      </dgm:t>
    </dgm:pt>
    <dgm:pt modelId="{3EEA1374-F3E4-4BEF-8B09-0DCE68DAF7AA}">
      <dgm:prSet phldrT="[Текст]" custT="1"/>
      <dgm:spPr/>
      <dgm:t>
        <a:bodyPr/>
        <a:lstStyle/>
        <a:p>
          <a:r>
            <a:rPr lang="ru-RU" sz="2400" b="1" dirty="0" smtClean="0"/>
            <a:t>Первично</a:t>
          </a:r>
        </a:p>
        <a:p>
          <a:r>
            <a:rPr lang="ru-RU" sz="2400" b="1" dirty="0" smtClean="0"/>
            <a:t>открытые</a:t>
          </a:r>
          <a:r>
            <a:rPr lang="ru-RU" sz="1400" b="1" dirty="0" smtClean="0"/>
            <a:t> </a:t>
          </a:r>
          <a:endParaRPr lang="ru-RU" sz="1400" b="1" dirty="0"/>
        </a:p>
      </dgm:t>
    </dgm:pt>
    <dgm:pt modelId="{C07529D6-1D18-436C-ADEC-F5676D722B6B}" type="parTrans" cxnId="{1E0BDDCF-ED36-4722-8486-EF19CAB52DEB}">
      <dgm:prSet/>
      <dgm:spPr/>
      <dgm:t>
        <a:bodyPr/>
        <a:lstStyle/>
        <a:p>
          <a:endParaRPr lang="ru-RU"/>
        </a:p>
      </dgm:t>
    </dgm:pt>
    <dgm:pt modelId="{B38DE9A6-7799-42E8-B9AD-BAD87E122F5F}" type="sibTrans" cxnId="{1E0BDDCF-ED36-4722-8486-EF19CAB52DEB}">
      <dgm:prSet/>
      <dgm:spPr/>
      <dgm:t>
        <a:bodyPr/>
        <a:lstStyle/>
        <a:p>
          <a:endParaRPr lang="ru-RU"/>
        </a:p>
      </dgm:t>
    </dgm:pt>
    <dgm:pt modelId="{4A8E5131-6D8C-4F7E-A61D-B9291C3EE7F6}">
      <dgm:prSet phldrT="[Текст]" custT="1"/>
      <dgm:spPr/>
      <dgm:t>
        <a:bodyPr/>
        <a:lstStyle/>
        <a:p>
          <a:r>
            <a:rPr lang="ru-RU" sz="2400" b="1" dirty="0" smtClean="0"/>
            <a:t>Вторично</a:t>
          </a:r>
        </a:p>
        <a:p>
          <a:r>
            <a:rPr lang="ru-RU" sz="2400" b="1" dirty="0" smtClean="0"/>
            <a:t>открытые </a:t>
          </a:r>
          <a:endParaRPr lang="ru-RU" sz="2400" b="1" dirty="0"/>
        </a:p>
      </dgm:t>
    </dgm:pt>
    <dgm:pt modelId="{510BBA75-E8F3-4C30-8441-AC875ADCD1EA}" type="parTrans" cxnId="{E2F7D670-2035-4149-BE8C-9F3470F13360}">
      <dgm:prSet/>
      <dgm:spPr/>
      <dgm:t>
        <a:bodyPr/>
        <a:lstStyle/>
        <a:p>
          <a:endParaRPr lang="ru-RU"/>
        </a:p>
      </dgm:t>
    </dgm:pt>
    <dgm:pt modelId="{5D493033-E66C-4D5E-BABF-7BB72A09DD1A}" type="sibTrans" cxnId="{E2F7D670-2035-4149-BE8C-9F3470F13360}">
      <dgm:prSet/>
      <dgm:spPr/>
      <dgm:t>
        <a:bodyPr/>
        <a:lstStyle/>
        <a:p>
          <a:endParaRPr lang="ru-RU"/>
        </a:p>
      </dgm:t>
    </dgm:pt>
    <dgm:pt modelId="{CBBEAC3C-8B0C-4D2A-A290-4E525C717EE6}">
      <dgm:prSet phldrT="[Текст]" custT="1"/>
      <dgm:spPr/>
      <dgm:t>
        <a:bodyPr/>
        <a:lstStyle/>
        <a:p>
          <a:r>
            <a:rPr lang="ru-RU" sz="2400" b="1" dirty="0" smtClean="0"/>
            <a:t>Закрытые</a:t>
          </a:r>
          <a:r>
            <a:rPr lang="ru-RU" sz="2400" dirty="0" smtClean="0"/>
            <a:t> </a:t>
          </a:r>
          <a:endParaRPr lang="ru-RU" sz="2400" dirty="0"/>
        </a:p>
      </dgm:t>
    </dgm:pt>
    <dgm:pt modelId="{D47930A7-F230-46E5-951A-88B92BFE91F5}" type="parTrans" cxnId="{E1722D28-7290-4062-A70A-698E6BC544FD}">
      <dgm:prSet/>
      <dgm:spPr/>
      <dgm:t>
        <a:bodyPr/>
        <a:lstStyle/>
        <a:p>
          <a:endParaRPr lang="ru-RU"/>
        </a:p>
      </dgm:t>
    </dgm:pt>
    <dgm:pt modelId="{A6F66CA7-5060-4636-8010-CB21867ABEFE}" type="sibTrans" cxnId="{E1722D28-7290-4062-A70A-698E6BC544FD}">
      <dgm:prSet/>
      <dgm:spPr/>
      <dgm:t>
        <a:bodyPr/>
        <a:lstStyle/>
        <a:p>
          <a:endParaRPr lang="ru-RU"/>
        </a:p>
      </dgm:t>
    </dgm:pt>
    <dgm:pt modelId="{A476DF63-CBA9-43C2-81AB-2561520AC129}">
      <dgm:prSet phldrT="[Текст]"/>
      <dgm:spPr/>
      <dgm:t>
        <a:bodyPr/>
        <a:lstStyle/>
        <a:p>
          <a:r>
            <a:rPr lang="ru-RU" b="1" dirty="0" smtClean="0"/>
            <a:t>Неполные</a:t>
          </a:r>
          <a:r>
            <a:rPr lang="ru-RU" dirty="0" smtClean="0"/>
            <a:t> </a:t>
          </a:r>
          <a:endParaRPr lang="ru-RU" dirty="0"/>
        </a:p>
      </dgm:t>
    </dgm:pt>
    <dgm:pt modelId="{B12375D4-6704-407B-813F-30B163D5C5AB}" type="parTrans" cxnId="{6EA79777-FBEC-40E8-B890-36EB9CEFC494}">
      <dgm:prSet/>
      <dgm:spPr/>
      <dgm:t>
        <a:bodyPr/>
        <a:lstStyle/>
        <a:p>
          <a:endParaRPr lang="ru-RU"/>
        </a:p>
      </dgm:t>
    </dgm:pt>
    <dgm:pt modelId="{9756AB70-CCB5-4C01-9624-D3DCCC72D9AE}" type="sibTrans" cxnId="{6EA79777-FBEC-40E8-B890-36EB9CEFC494}">
      <dgm:prSet/>
      <dgm:spPr/>
      <dgm:t>
        <a:bodyPr/>
        <a:lstStyle/>
        <a:p>
          <a:endParaRPr lang="ru-RU"/>
        </a:p>
      </dgm:t>
    </dgm:pt>
    <dgm:pt modelId="{E44E67FF-EE57-4C19-909E-E5974C637A4F}">
      <dgm:prSet/>
      <dgm:spPr/>
      <dgm:t>
        <a:bodyPr/>
        <a:lstStyle/>
        <a:p>
          <a:r>
            <a:rPr lang="ru-RU" b="1" dirty="0" smtClean="0"/>
            <a:t>Полные</a:t>
          </a:r>
          <a:r>
            <a:rPr lang="ru-RU" dirty="0" smtClean="0"/>
            <a:t> </a:t>
          </a:r>
          <a:endParaRPr lang="ru-RU" dirty="0"/>
        </a:p>
      </dgm:t>
    </dgm:pt>
    <dgm:pt modelId="{AB3C4E4D-5BE6-4E95-B766-F6A8CDE4F498}" type="parTrans" cxnId="{12EDE86A-EE78-4E2E-A38D-EFFCCC2DB4BA}">
      <dgm:prSet/>
      <dgm:spPr/>
      <dgm:t>
        <a:bodyPr/>
        <a:lstStyle/>
        <a:p>
          <a:endParaRPr lang="ru-RU"/>
        </a:p>
      </dgm:t>
    </dgm:pt>
    <dgm:pt modelId="{F4EAEB57-8F08-43BF-B1A9-86759B856902}" type="sibTrans" cxnId="{12EDE86A-EE78-4E2E-A38D-EFFCCC2DB4BA}">
      <dgm:prSet/>
      <dgm:spPr/>
      <dgm:t>
        <a:bodyPr/>
        <a:lstStyle/>
        <a:p>
          <a:endParaRPr lang="ru-RU"/>
        </a:p>
      </dgm:t>
    </dgm:pt>
    <dgm:pt modelId="{747392B8-E86E-4B22-B76B-A4AC17F1A682}" type="pres">
      <dgm:prSet presAssocID="{6263E960-0F8C-4190-8766-23DDF7AE995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A945F62-371D-47D6-B7AF-CB0290578DC8}" type="pres">
      <dgm:prSet presAssocID="{6B2AC2E9-65FF-41DF-BE72-BF96330234B2}" presName="hierRoot1" presStyleCnt="0"/>
      <dgm:spPr/>
    </dgm:pt>
    <dgm:pt modelId="{4F9B063E-DD90-4B28-8E46-1BABB3167275}" type="pres">
      <dgm:prSet presAssocID="{6B2AC2E9-65FF-41DF-BE72-BF96330234B2}" presName="composite" presStyleCnt="0"/>
      <dgm:spPr/>
    </dgm:pt>
    <dgm:pt modelId="{91753776-8230-426F-A176-84088BF3DCDA}" type="pres">
      <dgm:prSet presAssocID="{6B2AC2E9-65FF-41DF-BE72-BF96330234B2}" presName="background" presStyleLbl="node0" presStyleIdx="0" presStyleCnt="1"/>
      <dgm:spPr/>
    </dgm:pt>
    <dgm:pt modelId="{EE9B344C-ED3F-4F42-AB03-137A40AD4A11}" type="pres">
      <dgm:prSet presAssocID="{6B2AC2E9-65FF-41DF-BE72-BF96330234B2}" presName="text" presStyleLbl="fgAcc0" presStyleIdx="0" presStyleCnt="1" custScaleX="1970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819101-3993-42B5-BE98-4B31B8BA3487}" type="pres">
      <dgm:prSet presAssocID="{6B2AC2E9-65FF-41DF-BE72-BF96330234B2}" presName="hierChild2" presStyleCnt="0"/>
      <dgm:spPr/>
    </dgm:pt>
    <dgm:pt modelId="{AC07A6D9-70D9-4FE7-9178-5D1E6B2E7079}" type="pres">
      <dgm:prSet presAssocID="{7D82FD3D-C2B3-48F5-8413-D71807BFC07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BC9583C6-4A35-4A6C-8C66-D4151C2792FD}" type="pres">
      <dgm:prSet presAssocID="{65B28767-112A-4FC0-9ADF-86294D4C08D7}" presName="hierRoot2" presStyleCnt="0"/>
      <dgm:spPr/>
    </dgm:pt>
    <dgm:pt modelId="{E66DB7B0-47B4-46BD-B998-1C0AA1CDCF66}" type="pres">
      <dgm:prSet presAssocID="{65B28767-112A-4FC0-9ADF-86294D4C08D7}" presName="composite2" presStyleCnt="0"/>
      <dgm:spPr/>
    </dgm:pt>
    <dgm:pt modelId="{0965FC61-8BC7-4AAF-80BD-E2447234CA2C}" type="pres">
      <dgm:prSet presAssocID="{65B28767-112A-4FC0-9ADF-86294D4C08D7}" presName="background2" presStyleLbl="node2" presStyleIdx="0" presStyleCnt="2"/>
      <dgm:spPr/>
    </dgm:pt>
    <dgm:pt modelId="{DED5E9DC-8BA4-4C09-BFE9-A5A6B7794848}" type="pres">
      <dgm:prSet presAssocID="{65B28767-112A-4FC0-9ADF-86294D4C08D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BB4C00-9AA2-4909-A439-60F65F22DFC3}" type="pres">
      <dgm:prSet presAssocID="{65B28767-112A-4FC0-9ADF-86294D4C08D7}" presName="hierChild3" presStyleCnt="0"/>
      <dgm:spPr/>
    </dgm:pt>
    <dgm:pt modelId="{533D7D01-58DE-4530-9B61-430461F4F45A}" type="pres">
      <dgm:prSet presAssocID="{C07529D6-1D18-436C-ADEC-F5676D722B6B}" presName="Name17" presStyleLbl="parChTrans1D3" presStyleIdx="0" presStyleCnt="4"/>
      <dgm:spPr/>
      <dgm:t>
        <a:bodyPr/>
        <a:lstStyle/>
        <a:p>
          <a:endParaRPr lang="ru-RU"/>
        </a:p>
      </dgm:t>
    </dgm:pt>
    <dgm:pt modelId="{66B6E7D3-FB19-4394-AAAE-823FAAF5D279}" type="pres">
      <dgm:prSet presAssocID="{3EEA1374-F3E4-4BEF-8B09-0DCE68DAF7AA}" presName="hierRoot3" presStyleCnt="0"/>
      <dgm:spPr/>
    </dgm:pt>
    <dgm:pt modelId="{723C7287-8CBA-4C0B-B02F-E4C15777DACD}" type="pres">
      <dgm:prSet presAssocID="{3EEA1374-F3E4-4BEF-8B09-0DCE68DAF7AA}" presName="composite3" presStyleCnt="0"/>
      <dgm:spPr/>
    </dgm:pt>
    <dgm:pt modelId="{4AA536F6-8E20-4818-83BF-48DD5F60A4C4}" type="pres">
      <dgm:prSet presAssocID="{3EEA1374-F3E4-4BEF-8B09-0DCE68DAF7AA}" presName="background3" presStyleLbl="node3" presStyleIdx="0" presStyleCnt="4"/>
      <dgm:spPr/>
    </dgm:pt>
    <dgm:pt modelId="{AB5DF31F-5DC9-4A9E-9959-2A6524C1C805}" type="pres">
      <dgm:prSet presAssocID="{3EEA1374-F3E4-4BEF-8B09-0DCE68DAF7AA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D19039-68FE-4C03-8374-157C427BA596}" type="pres">
      <dgm:prSet presAssocID="{3EEA1374-F3E4-4BEF-8B09-0DCE68DAF7AA}" presName="hierChild4" presStyleCnt="0"/>
      <dgm:spPr/>
    </dgm:pt>
    <dgm:pt modelId="{109FBDE1-A125-4B14-93E5-01F9BAC89418}" type="pres">
      <dgm:prSet presAssocID="{510BBA75-E8F3-4C30-8441-AC875ADCD1EA}" presName="Name17" presStyleLbl="parChTrans1D3" presStyleIdx="1" presStyleCnt="4"/>
      <dgm:spPr/>
      <dgm:t>
        <a:bodyPr/>
        <a:lstStyle/>
        <a:p>
          <a:endParaRPr lang="ru-RU"/>
        </a:p>
      </dgm:t>
    </dgm:pt>
    <dgm:pt modelId="{6B00EE3E-8C1B-4595-897D-B4A8D04C0964}" type="pres">
      <dgm:prSet presAssocID="{4A8E5131-6D8C-4F7E-A61D-B9291C3EE7F6}" presName="hierRoot3" presStyleCnt="0"/>
      <dgm:spPr/>
    </dgm:pt>
    <dgm:pt modelId="{EF772333-0F68-4B75-9A7B-984C7BEC0169}" type="pres">
      <dgm:prSet presAssocID="{4A8E5131-6D8C-4F7E-A61D-B9291C3EE7F6}" presName="composite3" presStyleCnt="0"/>
      <dgm:spPr/>
    </dgm:pt>
    <dgm:pt modelId="{88A34027-4355-462E-8202-93B9D2BE3B6E}" type="pres">
      <dgm:prSet presAssocID="{4A8E5131-6D8C-4F7E-A61D-B9291C3EE7F6}" presName="background3" presStyleLbl="node3" presStyleIdx="1" presStyleCnt="4"/>
      <dgm:spPr/>
    </dgm:pt>
    <dgm:pt modelId="{D9A88861-760A-4016-9513-CBC4866B18CF}" type="pres">
      <dgm:prSet presAssocID="{4A8E5131-6D8C-4F7E-A61D-B9291C3EE7F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C14B22-7563-4590-9F03-931197D35B9E}" type="pres">
      <dgm:prSet presAssocID="{4A8E5131-6D8C-4F7E-A61D-B9291C3EE7F6}" presName="hierChild4" presStyleCnt="0"/>
      <dgm:spPr/>
    </dgm:pt>
    <dgm:pt modelId="{4AB60810-6EB7-4109-943C-1DFCCB6727A9}" type="pres">
      <dgm:prSet presAssocID="{D47930A7-F230-46E5-951A-88B92BFE91F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E02DF62-76E0-46AE-9AF5-6F43233751B1}" type="pres">
      <dgm:prSet presAssocID="{CBBEAC3C-8B0C-4D2A-A290-4E525C717EE6}" presName="hierRoot2" presStyleCnt="0"/>
      <dgm:spPr/>
    </dgm:pt>
    <dgm:pt modelId="{5F32F8C3-5D4B-4F99-A213-602456CD6893}" type="pres">
      <dgm:prSet presAssocID="{CBBEAC3C-8B0C-4D2A-A290-4E525C717EE6}" presName="composite2" presStyleCnt="0"/>
      <dgm:spPr/>
    </dgm:pt>
    <dgm:pt modelId="{C8EBE8A3-B476-4572-B574-F308EF8B0D05}" type="pres">
      <dgm:prSet presAssocID="{CBBEAC3C-8B0C-4D2A-A290-4E525C717EE6}" presName="background2" presStyleLbl="node2" presStyleIdx="1" presStyleCnt="2"/>
      <dgm:spPr/>
    </dgm:pt>
    <dgm:pt modelId="{0B538C36-FEA3-4CED-8393-BA9ABD56B21A}" type="pres">
      <dgm:prSet presAssocID="{CBBEAC3C-8B0C-4D2A-A290-4E525C717EE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D3C1B1-A1AF-4854-99F2-64C7947F4A88}" type="pres">
      <dgm:prSet presAssocID="{CBBEAC3C-8B0C-4D2A-A290-4E525C717EE6}" presName="hierChild3" presStyleCnt="0"/>
      <dgm:spPr/>
    </dgm:pt>
    <dgm:pt modelId="{9BACE48A-4B09-4DEA-8868-518E960E487A}" type="pres">
      <dgm:prSet presAssocID="{B12375D4-6704-407B-813F-30B163D5C5AB}" presName="Name17" presStyleLbl="parChTrans1D3" presStyleIdx="2" presStyleCnt="4"/>
      <dgm:spPr/>
      <dgm:t>
        <a:bodyPr/>
        <a:lstStyle/>
        <a:p>
          <a:endParaRPr lang="ru-RU"/>
        </a:p>
      </dgm:t>
    </dgm:pt>
    <dgm:pt modelId="{BB6173FC-D1ED-4D54-932E-1CF7E635C858}" type="pres">
      <dgm:prSet presAssocID="{A476DF63-CBA9-43C2-81AB-2561520AC129}" presName="hierRoot3" presStyleCnt="0"/>
      <dgm:spPr/>
    </dgm:pt>
    <dgm:pt modelId="{5E42B2EF-101A-49D3-B772-83DE1079E030}" type="pres">
      <dgm:prSet presAssocID="{A476DF63-CBA9-43C2-81AB-2561520AC129}" presName="composite3" presStyleCnt="0"/>
      <dgm:spPr/>
    </dgm:pt>
    <dgm:pt modelId="{957EDCDC-5814-4D6B-AB08-62BDE30CB31B}" type="pres">
      <dgm:prSet presAssocID="{A476DF63-CBA9-43C2-81AB-2561520AC129}" presName="background3" presStyleLbl="node3" presStyleIdx="2" presStyleCnt="4"/>
      <dgm:spPr/>
    </dgm:pt>
    <dgm:pt modelId="{686B6D44-FC0B-49D7-AB9D-B4DE4C16C8D0}" type="pres">
      <dgm:prSet presAssocID="{A476DF63-CBA9-43C2-81AB-2561520AC129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1B8FD7-05C4-435E-9116-43ACA35DBCEE}" type="pres">
      <dgm:prSet presAssocID="{A476DF63-CBA9-43C2-81AB-2561520AC129}" presName="hierChild4" presStyleCnt="0"/>
      <dgm:spPr/>
    </dgm:pt>
    <dgm:pt modelId="{398F080E-114D-492B-A935-6AACEEB2666C}" type="pres">
      <dgm:prSet presAssocID="{AB3C4E4D-5BE6-4E95-B766-F6A8CDE4F498}" presName="Name17" presStyleLbl="parChTrans1D3" presStyleIdx="3" presStyleCnt="4"/>
      <dgm:spPr/>
      <dgm:t>
        <a:bodyPr/>
        <a:lstStyle/>
        <a:p>
          <a:endParaRPr lang="ru-RU"/>
        </a:p>
      </dgm:t>
    </dgm:pt>
    <dgm:pt modelId="{6586975A-26F2-4F6E-AD91-05CFD6A71504}" type="pres">
      <dgm:prSet presAssocID="{E44E67FF-EE57-4C19-909E-E5974C637A4F}" presName="hierRoot3" presStyleCnt="0"/>
      <dgm:spPr/>
    </dgm:pt>
    <dgm:pt modelId="{C50E2B6E-71EA-4F76-B717-6C458FD06DE9}" type="pres">
      <dgm:prSet presAssocID="{E44E67FF-EE57-4C19-909E-E5974C637A4F}" presName="composite3" presStyleCnt="0"/>
      <dgm:spPr/>
    </dgm:pt>
    <dgm:pt modelId="{1747784D-EF1B-41A2-9E56-E843122487B2}" type="pres">
      <dgm:prSet presAssocID="{E44E67FF-EE57-4C19-909E-E5974C637A4F}" presName="background3" presStyleLbl="node3" presStyleIdx="3" presStyleCnt="4"/>
      <dgm:spPr/>
    </dgm:pt>
    <dgm:pt modelId="{070448E5-CCD2-459A-B3AD-6ECE66B6A510}" type="pres">
      <dgm:prSet presAssocID="{E44E67FF-EE57-4C19-909E-E5974C637A4F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DC5C9B-5C82-4533-AF8A-3D2F17025313}" type="pres">
      <dgm:prSet presAssocID="{E44E67FF-EE57-4C19-909E-E5974C637A4F}" presName="hierChild4" presStyleCnt="0"/>
      <dgm:spPr/>
    </dgm:pt>
  </dgm:ptLst>
  <dgm:cxnLst>
    <dgm:cxn modelId="{D46929D0-DDC0-4A84-B894-07BEC7014FA0}" type="presOf" srcId="{E44E67FF-EE57-4C19-909E-E5974C637A4F}" destId="{070448E5-CCD2-459A-B3AD-6ECE66B6A510}" srcOrd="0" destOrd="0" presId="urn:microsoft.com/office/officeart/2005/8/layout/hierarchy1"/>
    <dgm:cxn modelId="{E2F7D670-2035-4149-BE8C-9F3470F13360}" srcId="{65B28767-112A-4FC0-9ADF-86294D4C08D7}" destId="{4A8E5131-6D8C-4F7E-A61D-B9291C3EE7F6}" srcOrd="1" destOrd="0" parTransId="{510BBA75-E8F3-4C30-8441-AC875ADCD1EA}" sibTransId="{5D493033-E66C-4D5E-BABF-7BB72A09DD1A}"/>
    <dgm:cxn modelId="{9164C468-101A-4B59-90C5-AB63FA1DA16C}" type="presOf" srcId="{65B28767-112A-4FC0-9ADF-86294D4C08D7}" destId="{DED5E9DC-8BA4-4C09-BFE9-A5A6B7794848}" srcOrd="0" destOrd="0" presId="urn:microsoft.com/office/officeart/2005/8/layout/hierarchy1"/>
    <dgm:cxn modelId="{DD4B3650-F6B5-438B-B89A-77B19F415C71}" type="presOf" srcId="{3EEA1374-F3E4-4BEF-8B09-0DCE68DAF7AA}" destId="{AB5DF31F-5DC9-4A9E-9959-2A6524C1C805}" srcOrd="0" destOrd="0" presId="urn:microsoft.com/office/officeart/2005/8/layout/hierarchy1"/>
    <dgm:cxn modelId="{D3347E6D-AF51-4648-8021-A5BFB57E9BA1}" type="presOf" srcId="{6B2AC2E9-65FF-41DF-BE72-BF96330234B2}" destId="{EE9B344C-ED3F-4F42-AB03-137A40AD4A11}" srcOrd="0" destOrd="0" presId="urn:microsoft.com/office/officeart/2005/8/layout/hierarchy1"/>
    <dgm:cxn modelId="{E1722D28-7290-4062-A70A-698E6BC544FD}" srcId="{6B2AC2E9-65FF-41DF-BE72-BF96330234B2}" destId="{CBBEAC3C-8B0C-4D2A-A290-4E525C717EE6}" srcOrd="1" destOrd="0" parTransId="{D47930A7-F230-46E5-951A-88B92BFE91F5}" sibTransId="{A6F66CA7-5060-4636-8010-CB21867ABEFE}"/>
    <dgm:cxn modelId="{F2568B5C-4104-43B3-9E62-9206226150E0}" type="presOf" srcId="{D47930A7-F230-46E5-951A-88B92BFE91F5}" destId="{4AB60810-6EB7-4109-943C-1DFCCB6727A9}" srcOrd="0" destOrd="0" presId="urn:microsoft.com/office/officeart/2005/8/layout/hierarchy1"/>
    <dgm:cxn modelId="{E95922BD-CD2D-4FB7-A314-7B861757393C}" type="presOf" srcId="{B12375D4-6704-407B-813F-30B163D5C5AB}" destId="{9BACE48A-4B09-4DEA-8868-518E960E487A}" srcOrd="0" destOrd="0" presId="urn:microsoft.com/office/officeart/2005/8/layout/hierarchy1"/>
    <dgm:cxn modelId="{6B798DA4-545F-4E23-8E70-CF07576CCFE5}" type="presOf" srcId="{7D82FD3D-C2B3-48F5-8413-D71807BFC077}" destId="{AC07A6D9-70D9-4FE7-9178-5D1E6B2E7079}" srcOrd="0" destOrd="0" presId="urn:microsoft.com/office/officeart/2005/8/layout/hierarchy1"/>
    <dgm:cxn modelId="{1ED46C64-CD80-4A0D-8E58-81FB6E19C86C}" type="presOf" srcId="{510BBA75-E8F3-4C30-8441-AC875ADCD1EA}" destId="{109FBDE1-A125-4B14-93E5-01F9BAC89418}" srcOrd="0" destOrd="0" presId="urn:microsoft.com/office/officeart/2005/8/layout/hierarchy1"/>
    <dgm:cxn modelId="{9604BC99-D789-4B87-8DD6-6376CE09D509}" type="presOf" srcId="{6263E960-0F8C-4190-8766-23DDF7AE9959}" destId="{747392B8-E86E-4B22-B76B-A4AC17F1A682}" srcOrd="0" destOrd="0" presId="urn:microsoft.com/office/officeart/2005/8/layout/hierarchy1"/>
    <dgm:cxn modelId="{20F47E22-7D5D-4FBB-8792-C84AB6224D8E}" type="presOf" srcId="{CBBEAC3C-8B0C-4D2A-A290-4E525C717EE6}" destId="{0B538C36-FEA3-4CED-8393-BA9ABD56B21A}" srcOrd="0" destOrd="0" presId="urn:microsoft.com/office/officeart/2005/8/layout/hierarchy1"/>
    <dgm:cxn modelId="{FF3F2C12-3724-403D-9A11-662B4DBA233A}" type="presOf" srcId="{AB3C4E4D-5BE6-4E95-B766-F6A8CDE4F498}" destId="{398F080E-114D-492B-A935-6AACEEB2666C}" srcOrd="0" destOrd="0" presId="urn:microsoft.com/office/officeart/2005/8/layout/hierarchy1"/>
    <dgm:cxn modelId="{6EA79777-FBEC-40E8-B890-36EB9CEFC494}" srcId="{CBBEAC3C-8B0C-4D2A-A290-4E525C717EE6}" destId="{A476DF63-CBA9-43C2-81AB-2561520AC129}" srcOrd="0" destOrd="0" parTransId="{B12375D4-6704-407B-813F-30B163D5C5AB}" sibTransId="{9756AB70-CCB5-4C01-9624-D3DCCC72D9AE}"/>
    <dgm:cxn modelId="{A5A2D974-CA0B-482F-AE9C-03D8D1290003}" srcId="{6B2AC2E9-65FF-41DF-BE72-BF96330234B2}" destId="{65B28767-112A-4FC0-9ADF-86294D4C08D7}" srcOrd="0" destOrd="0" parTransId="{7D82FD3D-C2B3-48F5-8413-D71807BFC077}" sibTransId="{2C218083-D862-4CBA-BBF4-5FF586F46C54}"/>
    <dgm:cxn modelId="{0F619351-6DB2-4281-BC33-B709F4410BD1}" type="presOf" srcId="{4A8E5131-6D8C-4F7E-A61D-B9291C3EE7F6}" destId="{D9A88861-760A-4016-9513-CBC4866B18CF}" srcOrd="0" destOrd="0" presId="urn:microsoft.com/office/officeart/2005/8/layout/hierarchy1"/>
    <dgm:cxn modelId="{1E0BDDCF-ED36-4722-8486-EF19CAB52DEB}" srcId="{65B28767-112A-4FC0-9ADF-86294D4C08D7}" destId="{3EEA1374-F3E4-4BEF-8B09-0DCE68DAF7AA}" srcOrd="0" destOrd="0" parTransId="{C07529D6-1D18-436C-ADEC-F5676D722B6B}" sibTransId="{B38DE9A6-7799-42E8-B9AD-BAD87E122F5F}"/>
    <dgm:cxn modelId="{FA41C4C9-9482-46A0-98DD-0FEE5EBE4C6E}" type="presOf" srcId="{C07529D6-1D18-436C-ADEC-F5676D722B6B}" destId="{533D7D01-58DE-4530-9B61-430461F4F45A}" srcOrd="0" destOrd="0" presId="urn:microsoft.com/office/officeart/2005/8/layout/hierarchy1"/>
    <dgm:cxn modelId="{66C1B8CE-10C0-437C-8692-B8CBAB758D83}" srcId="{6263E960-0F8C-4190-8766-23DDF7AE9959}" destId="{6B2AC2E9-65FF-41DF-BE72-BF96330234B2}" srcOrd="0" destOrd="0" parTransId="{54DD74FD-35CC-4E04-909E-EDA1508B9CE6}" sibTransId="{F630FB81-1FFF-4152-8501-1E20E3491D31}"/>
    <dgm:cxn modelId="{3D11FE14-752D-4601-A742-4368356CEDDC}" type="presOf" srcId="{A476DF63-CBA9-43C2-81AB-2561520AC129}" destId="{686B6D44-FC0B-49D7-AB9D-B4DE4C16C8D0}" srcOrd="0" destOrd="0" presId="urn:microsoft.com/office/officeart/2005/8/layout/hierarchy1"/>
    <dgm:cxn modelId="{12EDE86A-EE78-4E2E-A38D-EFFCCC2DB4BA}" srcId="{CBBEAC3C-8B0C-4D2A-A290-4E525C717EE6}" destId="{E44E67FF-EE57-4C19-909E-E5974C637A4F}" srcOrd="1" destOrd="0" parTransId="{AB3C4E4D-5BE6-4E95-B766-F6A8CDE4F498}" sibTransId="{F4EAEB57-8F08-43BF-B1A9-86759B856902}"/>
    <dgm:cxn modelId="{1FB6DB66-4F04-4499-A00E-CA8CAC4BDCE7}" type="presParOf" srcId="{747392B8-E86E-4B22-B76B-A4AC17F1A682}" destId="{7A945F62-371D-47D6-B7AF-CB0290578DC8}" srcOrd="0" destOrd="0" presId="urn:microsoft.com/office/officeart/2005/8/layout/hierarchy1"/>
    <dgm:cxn modelId="{B48ED1C9-B463-4364-B63A-9449AE1048D3}" type="presParOf" srcId="{7A945F62-371D-47D6-B7AF-CB0290578DC8}" destId="{4F9B063E-DD90-4B28-8E46-1BABB3167275}" srcOrd="0" destOrd="0" presId="urn:microsoft.com/office/officeart/2005/8/layout/hierarchy1"/>
    <dgm:cxn modelId="{941C2E5A-6CC6-4D32-B05C-F775CE89EDE5}" type="presParOf" srcId="{4F9B063E-DD90-4B28-8E46-1BABB3167275}" destId="{91753776-8230-426F-A176-84088BF3DCDA}" srcOrd="0" destOrd="0" presId="urn:microsoft.com/office/officeart/2005/8/layout/hierarchy1"/>
    <dgm:cxn modelId="{BEA2139D-C528-400D-AAA5-211F279C2E5E}" type="presParOf" srcId="{4F9B063E-DD90-4B28-8E46-1BABB3167275}" destId="{EE9B344C-ED3F-4F42-AB03-137A40AD4A11}" srcOrd="1" destOrd="0" presId="urn:microsoft.com/office/officeart/2005/8/layout/hierarchy1"/>
    <dgm:cxn modelId="{B7A95EAE-872E-47C1-9000-ADAA843E2C4C}" type="presParOf" srcId="{7A945F62-371D-47D6-B7AF-CB0290578DC8}" destId="{70819101-3993-42B5-BE98-4B31B8BA3487}" srcOrd="1" destOrd="0" presId="urn:microsoft.com/office/officeart/2005/8/layout/hierarchy1"/>
    <dgm:cxn modelId="{E0B89223-9252-435B-94C3-29D6CB3EBFBC}" type="presParOf" srcId="{70819101-3993-42B5-BE98-4B31B8BA3487}" destId="{AC07A6D9-70D9-4FE7-9178-5D1E6B2E7079}" srcOrd="0" destOrd="0" presId="urn:microsoft.com/office/officeart/2005/8/layout/hierarchy1"/>
    <dgm:cxn modelId="{E058EA9A-49A0-495A-AC3A-9F52D4D79D97}" type="presParOf" srcId="{70819101-3993-42B5-BE98-4B31B8BA3487}" destId="{BC9583C6-4A35-4A6C-8C66-D4151C2792FD}" srcOrd="1" destOrd="0" presId="urn:microsoft.com/office/officeart/2005/8/layout/hierarchy1"/>
    <dgm:cxn modelId="{3994AB57-996B-4623-BF79-F675C1D0F7E0}" type="presParOf" srcId="{BC9583C6-4A35-4A6C-8C66-D4151C2792FD}" destId="{E66DB7B0-47B4-46BD-B998-1C0AA1CDCF66}" srcOrd="0" destOrd="0" presId="urn:microsoft.com/office/officeart/2005/8/layout/hierarchy1"/>
    <dgm:cxn modelId="{4D9D9468-063C-4B83-946E-C7546C0583A6}" type="presParOf" srcId="{E66DB7B0-47B4-46BD-B998-1C0AA1CDCF66}" destId="{0965FC61-8BC7-4AAF-80BD-E2447234CA2C}" srcOrd="0" destOrd="0" presId="urn:microsoft.com/office/officeart/2005/8/layout/hierarchy1"/>
    <dgm:cxn modelId="{F6BCB1C3-0062-488B-8349-201242C32106}" type="presParOf" srcId="{E66DB7B0-47B4-46BD-B998-1C0AA1CDCF66}" destId="{DED5E9DC-8BA4-4C09-BFE9-A5A6B7794848}" srcOrd="1" destOrd="0" presId="urn:microsoft.com/office/officeart/2005/8/layout/hierarchy1"/>
    <dgm:cxn modelId="{E6554EB0-39CD-45F5-BF28-DF3FDD798C9A}" type="presParOf" srcId="{BC9583C6-4A35-4A6C-8C66-D4151C2792FD}" destId="{64BB4C00-9AA2-4909-A439-60F65F22DFC3}" srcOrd="1" destOrd="0" presId="urn:microsoft.com/office/officeart/2005/8/layout/hierarchy1"/>
    <dgm:cxn modelId="{08A4DE19-6062-4F47-B13F-6A0230BAFDAE}" type="presParOf" srcId="{64BB4C00-9AA2-4909-A439-60F65F22DFC3}" destId="{533D7D01-58DE-4530-9B61-430461F4F45A}" srcOrd="0" destOrd="0" presId="urn:microsoft.com/office/officeart/2005/8/layout/hierarchy1"/>
    <dgm:cxn modelId="{277DCC13-27CC-4100-9F3F-0A36968C4821}" type="presParOf" srcId="{64BB4C00-9AA2-4909-A439-60F65F22DFC3}" destId="{66B6E7D3-FB19-4394-AAAE-823FAAF5D279}" srcOrd="1" destOrd="0" presId="urn:microsoft.com/office/officeart/2005/8/layout/hierarchy1"/>
    <dgm:cxn modelId="{F4EE9A48-2BA0-4344-812C-5884A0600531}" type="presParOf" srcId="{66B6E7D3-FB19-4394-AAAE-823FAAF5D279}" destId="{723C7287-8CBA-4C0B-B02F-E4C15777DACD}" srcOrd="0" destOrd="0" presId="urn:microsoft.com/office/officeart/2005/8/layout/hierarchy1"/>
    <dgm:cxn modelId="{C1FA0A95-33D6-4097-A112-C7808B88AAC2}" type="presParOf" srcId="{723C7287-8CBA-4C0B-B02F-E4C15777DACD}" destId="{4AA536F6-8E20-4818-83BF-48DD5F60A4C4}" srcOrd="0" destOrd="0" presId="urn:microsoft.com/office/officeart/2005/8/layout/hierarchy1"/>
    <dgm:cxn modelId="{FA76921A-84DA-4624-B8CF-C3D5D2AA49AF}" type="presParOf" srcId="{723C7287-8CBA-4C0B-B02F-E4C15777DACD}" destId="{AB5DF31F-5DC9-4A9E-9959-2A6524C1C805}" srcOrd="1" destOrd="0" presId="urn:microsoft.com/office/officeart/2005/8/layout/hierarchy1"/>
    <dgm:cxn modelId="{D948ADCC-61B0-4FD1-8FA5-33953AA02D2B}" type="presParOf" srcId="{66B6E7D3-FB19-4394-AAAE-823FAAF5D279}" destId="{FDD19039-68FE-4C03-8374-157C427BA596}" srcOrd="1" destOrd="0" presId="urn:microsoft.com/office/officeart/2005/8/layout/hierarchy1"/>
    <dgm:cxn modelId="{BFC9065B-DBDE-498D-87BA-F67D9290FA49}" type="presParOf" srcId="{64BB4C00-9AA2-4909-A439-60F65F22DFC3}" destId="{109FBDE1-A125-4B14-93E5-01F9BAC89418}" srcOrd="2" destOrd="0" presId="urn:microsoft.com/office/officeart/2005/8/layout/hierarchy1"/>
    <dgm:cxn modelId="{6FA9FC0D-218A-4E18-9FA8-14F1CE452338}" type="presParOf" srcId="{64BB4C00-9AA2-4909-A439-60F65F22DFC3}" destId="{6B00EE3E-8C1B-4595-897D-B4A8D04C0964}" srcOrd="3" destOrd="0" presId="urn:microsoft.com/office/officeart/2005/8/layout/hierarchy1"/>
    <dgm:cxn modelId="{886BA399-E53A-4E24-8646-1AEF6BAD2842}" type="presParOf" srcId="{6B00EE3E-8C1B-4595-897D-B4A8D04C0964}" destId="{EF772333-0F68-4B75-9A7B-984C7BEC0169}" srcOrd="0" destOrd="0" presId="urn:microsoft.com/office/officeart/2005/8/layout/hierarchy1"/>
    <dgm:cxn modelId="{EEB7B453-4F72-4B58-9B19-A6AAB5B1CCDD}" type="presParOf" srcId="{EF772333-0F68-4B75-9A7B-984C7BEC0169}" destId="{88A34027-4355-462E-8202-93B9D2BE3B6E}" srcOrd="0" destOrd="0" presId="urn:microsoft.com/office/officeart/2005/8/layout/hierarchy1"/>
    <dgm:cxn modelId="{BA1C24CE-4B83-4223-A6B0-0356DC718BAF}" type="presParOf" srcId="{EF772333-0F68-4B75-9A7B-984C7BEC0169}" destId="{D9A88861-760A-4016-9513-CBC4866B18CF}" srcOrd="1" destOrd="0" presId="urn:microsoft.com/office/officeart/2005/8/layout/hierarchy1"/>
    <dgm:cxn modelId="{8BFC6B80-D881-4462-AAB5-E5D1FE0866B2}" type="presParOf" srcId="{6B00EE3E-8C1B-4595-897D-B4A8D04C0964}" destId="{42C14B22-7563-4590-9F03-931197D35B9E}" srcOrd="1" destOrd="0" presId="urn:microsoft.com/office/officeart/2005/8/layout/hierarchy1"/>
    <dgm:cxn modelId="{E56540C9-E2B1-41C9-BD96-5D6A1EEFFE59}" type="presParOf" srcId="{70819101-3993-42B5-BE98-4B31B8BA3487}" destId="{4AB60810-6EB7-4109-943C-1DFCCB6727A9}" srcOrd="2" destOrd="0" presId="urn:microsoft.com/office/officeart/2005/8/layout/hierarchy1"/>
    <dgm:cxn modelId="{AF386E05-BD40-4850-98F7-20EF0F186D53}" type="presParOf" srcId="{70819101-3993-42B5-BE98-4B31B8BA3487}" destId="{9E02DF62-76E0-46AE-9AF5-6F43233751B1}" srcOrd="3" destOrd="0" presId="urn:microsoft.com/office/officeart/2005/8/layout/hierarchy1"/>
    <dgm:cxn modelId="{774BD80C-AA77-4AA3-9473-F39B469BC9CC}" type="presParOf" srcId="{9E02DF62-76E0-46AE-9AF5-6F43233751B1}" destId="{5F32F8C3-5D4B-4F99-A213-602456CD6893}" srcOrd="0" destOrd="0" presId="urn:microsoft.com/office/officeart/2005/8/layout/hierarchy1"/>
    <dgm:cxn modelId="{CCA6D3F8-1F1A-4411-A981-D85772B531D7}" type="presParOf" srcId="{5F32F8C3-5D4B-4F99-A213-602456CD6893}" destId="{C8EBE8A3-B476-4572-B574-F308EF8B0D05}" srcOrd="0" destOrd="0" presId="urn:microsoft.com/office/officeart/2005/8/layout/hierarchy1"/>
    <dgm:cxn modelId="{F27356A0-FBB4-4C2C-8102-36ED03F08CC6}" type="presParOf" srcId="{5F32F8C3-5D4B-4F99-A213-602456CD6893}" destId="{0B538C36-FEA3-4CED-8393-BA9ABD56B21A}" srcOrd="1" destOrd="0" presId="urn:microsoft.com/office/officeart/2005/8/layout/hierarchy1"/>
    <dgm:cxn modelId="{84EAD846-4D55-455F-B485-482175EA0FAB}" type="presParOf" srcId="{9E02DF62-76E0-46AE-9AF5-6F43233751B1}" destId="{ADD3C1B1-A1AF-4854-99F2-64C7947F4A88}" srcOrd="1" destOrd="0" presId="urn:microsoft.com/office/officeart/2005/8/layout/hierarchy1"/>
    <dgm:cxn modelId="{06203827-23BA-44EA-844A-998BD0E9C4B1}" type="presParOf" srcId="{ADD3C1B1-A1AF-4854-99F2-64C7947F4A88}" destId="{9BACE48A-4B09-4DEA-8868-518E960E487A}" srcOrd="0" destOrd="0" presId="urn:microsoft.com/office/officeart/2005/8/layout/hierarchy1"/>
    <dgm:cxn modelId="{CF248678-DC33-4704-B257-38B176CE70DB}" type="presParOf" srcId="{ADD3C1B1-A1AF-4854-99F2-64C7947F4A88}" destId="{BB6173FC-D1ED-4D54-932E-1CF7E635C858}" srcOrd="1" destOrd="0" presId="urn:microsoft.com/office/officeart/2005/8/layout/hierarchy1"/>
    <dgm:cxn modelId="{C8916B6C-B6CF-4A96-B13B-11C15C53B229}" type="presParOf" srcId="{BB6173FC-D1ED-4D54-932E-1CF7E635C858}" destId="{5E42B2EF-101A-49D3-B772-83DE1079E030}" srcOrd="0" destOrd="0" presId="urn:microsoft.com/office/officeart/2005/8/layout/hierarchy1"/>
    <dgm:cxn modelId="{C7545425-88B6-486A-8151-296AEB39F784}" type="presParOf" srcId="{5E42B2EF-101A-49D3-B772-83DE1079E030}" destId="{957EDCDC-5814-4D6B-AB08-62BDE30CB31B}" srcOrd="0" destOrd="0" presId="urn:microsoft.com/office/officeart/2005/8/layout/hierarchy1"/>
    <dgm:cxn modelId="{2216A32C-BC5C-4183-898B-92872059302B}" type="presParOf" srcId="{5E42B2EF-101A-49D3-B772-83DE1079E030}" destId="{686B6D44-FC0B-49D7-AB9D-B4DE4C16C8D0}" srcOrd="1" destOrd="0" presId="urn:microsoft.com/office/officeart/2005/8/layout/hierarchy1"/>
    <dgm:cxn modelId="{C43D6FDD-5480-44ED-8537-BBCDD7B05E74}" type="presParOf" srcId="{BB6173FC-D1ED-4D54-932E-1CF7E635C858}" destId="{B81B8FD7-05C4-435E-9116-43ACA35DBCEE}" srcOrd="1" destOrd="0" presId="urn:microsoft.com/office/officeart/2005/8/layout/hierarchy1"/>
    <dgm:cxn modelId="{CA8D5631-7EFE-47EC-A9B9-CB4774A4D2E9}" type="presParOf" srcId="{ADD3C1B1-A1AF-4854-99F2-64C7947F4A88}" destId="{398F080E-114D-492B-A935-6AACEEB2666C}" srcOrd="2" destOrd="0" presId="urn:microsoft.com/office/officeart/2005/8/layout/hierarchy1"/>
    <dgm:cxn modelId="{29034A93-4E4D-4118-8421-2AC16AC9E0AB}" type="presParOf" srcId="{ADD3C1B1-A1AF-4854-99F2-64C7947F4A88}" destId="{6586975A-26F2-4F6E-AD91-05CFD6A71504}" srcOrd="3" destOrd="0" presId="urn:microsoft.com/office/officeart/2005/8/layout/hierarchy1"/>
    <dgm:cxn modelId="{38EC999E-12E0-4073-80F8-A8FA57519A44}" type="presParOf" srcId="{6586975A-26F2-4F6E-AD91-05CFD6A71504}" destId="{C50E2B6E-71EA-4F76-B717-6C458FD06DE9}" srcOrd="0" destOrd="0" presId="urn:microsoft.com/office/officeart/2005/8/layout/hierarchy1"/>
    <dgm:cxn modelId="{A90FE455-D72C-4114-9D4E-65604AC0B861}" type="presParOf" srcId="{C50E2B6E-71EA-4F76-B717-6C458FD06DE9}" destId="{1747784D-EF1B-41A2-9E56-E843122487B2}" srcOrd="0" destOrd="0" presId="urn:microsoft.com/office/officeart/2005/8/layout/hierarchy1"/>
    <dgm:cxn modelId="{54D27E33-8DC6-4884-8081-8963740CD624}" type="presParOf" srcId="{C50E2B6E-71EA-4F76-B717-6C458FD06DE9}" destId="{070448E5-CCD2-459A-B3AD-6ECE66B6A510}" srcOrd="1" destOrd="0" presId="urn:microsoft.com/office/officeart/2005/8/layout/hierarchy1"/>
    <dgm:cxn modelId="{46E67DE3-0EB4-4C69-8A00-31B29E3B6A03}" type="presParOf" srcId="{6586975A-26F2-4F6E-AD91-05CFD6A71504}" destId="{F6DC5C9B-5C82-4533-AF8A-3D2F17025313}" srcOrd="1" destOrd="0" presId="urn:microsoft.com/office/officeart/2005/8/layout/hierarchy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98C198-A98B-42C1-B975-8EC8454CDC2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9DA89E-541F-4928-895A-D8EA8AFF18C0}">
      <dgm:prSet phldrT="[Текст]"/>
      <dgm:spPr/>
      <dgm:t>
        <a:bodyPr/>
        <a:lstStyle/>
        <a:p>
          <a:r>
            <a:rPr lang="ru-RU" b="1" dirty="0" smtClean="0"/>
            <a:t>По наличию смещения</a:t>
          </a:r>
          <a:endParaRPr lang="ru-RU" b="1" dirty="0"/>
        </a:p>
      </dgm:t>
    </dgm:pt>
    <dgm:pt modelId="{466FD054-141F-44F6-8A72-547DA16781B7}" type="parTrans" cxnId="{3C9985FA-61B0-42E7-8234-DC58B4DB249C}">
      <dgm:prSet/>
      <dgm:spPr/>
      <dgm:t>
        <a:bodyPr/>
        <a:lstStyle/>
        <a:p>
          <a:endParaRPr lang="ru-RU"/>
        </a:p>
      </dgm:t>
    </dgm:pt>
    <dgm:pt modelId="{0B0DEF08-5826-446C-B4F6-FFF774BB557C}" type="sibTrans" cxnId="{3C9985FA-61B0-42E7-8234-DC58B4DB249C}">
      <dgm:prSet/>
      <dgm:spPr/>
      <dgm:t>
        <a:bodyPr/>
        <a:lstStyle/>
        <a:p>
          <a:endParaRPr lang="ru-RU"/>
        </a:p>
      </dgm:t>
    </dgm:pt>
    <dgm:pt modelId="{A3FAA759-AC5D-49F3-A74D-CD5896AA09F0}">
      <dgm:prSet phldrT="[Текст]"/>
      <dgm:spPr/>
      <dgm:t>
        <a:bodyPr/>
        <a:lstStyle/>
        <a:p>
          <a:r>
            <a:rPr lang="ru-RU" b="1" dirty="0" smtClean="0"/>
            <a:t>Со смещением </a:t>
          </a:r>
          <a:endParaRPr lang="ru-RU" b="1" dirty="0"/>
        </a:p>
      </dgm:t>
    </dgm:pt>
    <dgm:pt modelId="{B31B42F7-07D1-4254-8C1A-77B17DF6B51F}" type="parTrans" cxnId="{E8BA3E59-FFED-4E17-B23F-514079BA573D}">
      <dgm:prSet/>
      <dgm:spPr/>
      <dgm:t>
        <a:bodyPr/>
        <a:lstStyle/>
        <a:p>
          <a:endParaRPr lang="ru-RU"/>
        </a:p>
      </dgm:t>
    </dgm:pt>
    <dgm:pt modelId="{906F9046-F48E-4E0F-AC26-48478867C279}" type="sibTrans" cxnId="{E8BA3E59-FFED-4E17-B23F-514079BA573D}">
      <dgm:prSet/>
      <dgm:spPr/>
      <dgm:t>
        <a:bodyPr/>
        <a:lstStyle/>
        <a:p>
          <a:endParaRPr lang="ru-RU"/>
        </a:p>
      </dgm:t>
    </dgm:pt>
    <dgm:pt modelId="{857B8C0E-C6D1-457F-89D9-FD798E8461AA}">
      <dgm:prSet phldrT="[Текст]"/>
      <dgm:spPr/>
      <dgm:t>
        <a:bodyPr/>
        <a:lstStyle/>
        <a:p>
          <a:r>
            <a:rPr lang="ru-RU" b="1" dirty="0" smtClean="0"/>
            <a:t>Первичное</a:t>
          </a:r>
          <a:r>
            <a:rPr lang="ru-RU" dirty="0" smtClean="0"/>
            <a:t> </a:t>
          </a:r>
          <a:endParaRPr lang="ru-RU" dirty="0"/>
        </a:p>
      </dgm:t>
    </dgm:pt>
    <dgm:pt modelId="{6973A58F-73D3-441C-B5A5-871EE3394147}" type="parTrans" cxnId="{51227440-394D-42F9-8FE1-B241D16DDE07}">
      <dgm:prSet/>
      <dgm:spPr/>
      <dgm:t>
        <a:bodyPr/>
        <a:lstStyle/>
        <a:p>
          <a:endParaRPr lang="ru-RU"/>
        </a:p>
      </dgm:t>
    </dgm:pt>
    <dgm:pt modelId="{5645E1EF-6221-454A-A252-F6019059A5D0}" type="sibTrans" cxnId="{51227440-394D-42F9-8FE1-B241D16DDE07}">
      <dgm:prSet/>
      <dgm:spPr/>
      <dgm:t>
        <a:bodyPr/>
        <a:lstStyle/>
        <a:p>
          <a:endParaRPr lang="ru-RU"/>
        </a:p>
      </dgm:t>
    </dgm:pt>
    <dgm:pt modelId="{B2D29607-224D-4057-9F9C-514BCED3A4F0}">
      <dgm:prSet phldrT="[Текст]"/>
      <dgm:spPr/>
      <dgm:t>
        <a:bodyPr/>
        <a:lstStyle/>
        <a:p>
          <a:r>
            <a:rPr lang="ru-RU" b="1" dirty="0" smtClean="0"/>
            <a:t>Вторичное </a:t>
          </a:r>
          <a:endParaRPr lang="ru-RU" b="1" dirty="0"/>
        </a:p>
      </dgm:t>
    </dgm:pt>
    <dgm:pt modelId="{2CA099DA-D4E5-4D07-8C7E-EBC4B4FDAC5A}" type="parTrans" cxnId="{E609A592-DD3A-4D4E-96D9-01409A070EFF}">
      <dgm:prSet/>
      <dgm:spPr/>
      <dgm:t>
        <a:bodyPr/>
        <a:lstStyle/>
        <a:p>
          <a:endParaRPr lang="ru-RU"/>
        </a:p>
      </dgm:t>
    </dgm:pt>
    <dgm:pt modelId="{4FC6E5C0-4921-497C-B86D-9DA99DEA0B97}" type="sibTrans" cxnId="{E609A592-DD3A-4D4E-96D9-01409A070EFF}">
      <dgm:prSet/>
      <dgm:spPr/>
      <dgm:t>
        <a:bodyPr/>
        <a:lstStyle/>
        <a:p>
          <a:endParaRPr lang="ru-RU"/>
        </a:p>
      </dgm:t>
    </dgm:pt>
    <dgm:pt modelId="{83D459C9-AC20-45E4-B74F-22FDDB415D9C}">
      <dgm:prSet phldrT="[Текст]"/>
      <dgm:spPr/>
      <dgm:t>
        <a:bodyPr/>
        <a:lstStyle/>
        <a:p>
          <a:r>
            <a:rPr lang="ru-RU" b="1" dirty="0" smtClean="0"/>
            <a:t>Без смещения </a:t>
          </a:r>
          <a:endParaRPr lang="ru-RU" b="1" dirty="0"/>
        </a:p>
      </dgm:t>
    </dgm:pt>
    <dgm:pt modelId="{20978E0A-D47B-4DC7-BE0E-55ADFCF3F4B5}" type="parTrans" cxnId="{14F93ECB-FCC3-4143-9C42-FAA6C575FA31}">
      <dgm:prSet/>
      <dgm:spPr/>
      <dgm:t>
        <a:bodyPr/>
        <a:lstStyle/>
        <a:p>
          <a:endParaRPr lang="ru-RU"/>
        </a:p>
      </dgm:t>
    </dgm:pt>
    <dgm:pt modelId="{125DCFFD-731D-4737-8860-08DD0CE0E30E}" type="sibTrans" cxnId="{14F93ECB-FCC3-4143-9C42-FAA6C575FA31}">
      <dgm:prSet/>
      <dgm:spPr/>
      <dgm:t>
        <a:bodyPr/>
        <a:lstStyle/>
        <a:p>
          <a:endParaRPr lang="ru-RU"/>
        </a:p>
      </dgm:t>
    </dgm:pt>
    <dgm:pt modelId="{15DE76E4-24DE-4F09-9E6D-9F4D0789E637}" type="pres">
      <dgm:prSet presAssocID="{2F98C198-A98B-42C1-B975-8EC8454CDC2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87F0BEC-A62C-45C8-BEA6-ADC069E15703}" type="pres">
      <dgm:prSet presAssocID="{749DA89E-541F-4928-895A-D8EA8AFF18C0}" presName="hierRoot1" presStyleCnt="0"/>
      <dgm:spPr/>
    </dgm:pt>
    <dgm:pt modelId="{7B59F0D9-6BD0-42D6-A235-89ED738F1CF3}" type="pres">
      <dgm:prSet presAssocID="{749DA89E-541F-4928-895A-D8EA8AFF18C0}" presName="composite" presStyleCnt="0"/>
      <dgm:spPr/>
    </dgm:pt>
    <dgm:pt modelId="{5FE05C82-923E-47B0-9DE0-036C49C386C3}" type="pres">
      <dgm:prSet presAssocID="{749DA89E-541F-4928-895A-D8EA8AFF18C0}" presName="background" presStyleLbl="node0" presStyleIdx="0" presStyleCnt="1"/>
      <dgm:spPr/>
    </dgm:pt>
    <dgm:pt modelId="{44441A64-2E6E-4C1A-9AE9-FDDB168A4D10}" type="pres">
      <dgm:prSet presAssocID="{749DA89E-541F-4928-895A-D8EA8AFF18C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01286E-B5F5-4894-BD93-EC84C77E14A3}" type="pres">
      <dgm:prSet presAssocID="{749DA89E-541F-4928-895A-D8EA8AFF18C0}" presName="hierChild2" presStyleCnt="0"/>
      <dgm:spPr/>
    </dgm:pt>
    <dgm:pt modelId="{260E246A-5B92-408A-9010-CB2D2322C163}" type="pres">
      <dgm:prSet presAssocID="{B31B42F7-07D1-4254-8C1A-77B17DF6B51F}" presName="Name10" presStyleLbl="parChTrans1D2" presStyleIdx="0" presStyleCnt="2"/>
      <dgm:spPr/>
      <dgm:t>
        <a:bodyPr/>
        <a:lstStyle/>
        <a:p>
          <a:endParaRPr lang="ru-RU"/>
        </a:p>
      </dgm:t>
    </dgm:pt>
    <dgm:pt modelId="{32090EF1-4488-410C-80FD-5DE821CA4D48}" type="pres">
      <dgm:prSet presAssocID="{A3FAA759-AC5D-49F3-A74D-CD5896AA09F0}" presName="hierRoot2" presStyleCnt="0"/>
      <dgm:spPr/>
    </dgm:pt>
    <dgm:pt modelId="{A29C16CB-169F-4FFC-9B5D-70047A28B71B}" type="pres">
      <dgm:prSet presAssocID="{A3FAA759-AC5D-49F3-A74D-CD5896AA09F0}" presName="composite2" presStyleCnt="0"/>
      <dgm:spPr/>
    </dgm:pt>
    <dgm:pt modelId="{9D105426-A96C-43E3-835B-8CD0E1E1DBBA}" type="pres">
      <dgm:prSet presAssocID="{A3FAA759-AC5D-49F3-A74D-CD5896AA09F0}" presName="background2" presStyleLbl="node2" presStyleIdx="0" presStyleCnt="2"/>
      <dgm:spPr/>
    </dgm:pt>
    <dgm:pt modelId="{AB49D274-9C8A-4D1C-AC30-500186E514FD}" type="pres">
      <dgm:prSet presAssocID="{A3FAA759-AC5D-49F3-A74D-CD5896AA09F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6979E3-C7D2-4D00-BB45-28784D0AE882}" type="pres">
      <dgm:prSet presAssocID="{A3FAA759-AC5D-49F3-A74D-CD5896AA09F0}" presName="hierChild3" presStyleCnt="0"/>
      <dgm:spPr/>
    </dgm:pt>
    <dgm:pt modelId="{DD66A0F0-5747-4214-B607-CF70532B8163}" type="pres">
      <dgm:prSet presAssocID="{6973A58F-73D3-441C-B5A5-871EE3394147}" presName="Name17" presStyleLbl="parChTrans1D3" presStyleIdx="0" presStyleCnt="2"/>
      <dgm:spPr/>
      <dgm:t>
        <a:bodyPr/>
        <a:lstStyle/>
        <a:p>
          <a:endParaRPr lang="ru-RU"/>
        </a:p>
      </dgm:t>
    </dgm:pt>
    <dgm:pt modelId="{03895937-21FD-4903-86BD-5A743B4A7AA2}" type="pres">
      <dgm:prSet presAssocID="{857B8C0E-C6D1-457F-89D9-FD798E8461AA}" presName="hierRoot3" presStyleCnt="0"/>
      <dgm:spPr/>
    </dgm:pt>
    <dgm:pt modelId="{34F42980-7FE7-44E6-9DB9-D3BE3DCE09A8}" type="pres">
      <dgm:prSet presAssocID="{857B8C0E-C6D1-457F-89D9-FD798E8461AA}" presName="composite3" presStyleCnt="0"/>
      <dgm:spPr/>
    </dgm:pt>
    <dgm:pt modelId="{66C5552E-30A1-447E-8A9C-9D51FAF99EB8}" type="pres">
      <dgm:prSet presAssocID="{857B8C0E-C6D1-457F-89D9-FD798E8461AA}" presName="background3" presStyleLbl="node3" presStyleIdx="0" presStyleCnt="2"/>
      <dgm:spPr/>
    </dgm:pt>
    <dgm:pt modelId="{3AA7C8C0-ECC3-4B95-A631-22D1D3E05B1D}" type="pres">
      <dgm:prSet presAssocID="{857B8C0E-C6D1-457F-89D9-FD798E8461AA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CF1EF1-DBEB-4361-9173-CD88FC0BB72D}" type="pres">
      <dgm:prSet presAssocID="{857B8C0E-C6D1-457F-89D9-FD798E8461AA}" presName="hierChild4" presStyleCnt="0"/>
      <dgm:spPr/>
    </dgm:pt>
    <dgm:pt modelId="{F17A5DDF-BE0F-484B-93C4-CAE947131A92}" type="pres">
      <dgm:prSet presAssocID="{2CA099DA-D4E5-4D07-8C7E-EBC4B4FDAC5A}" presName="Name17" presStyleLbl="parChTrans1D3" presStyleIdx="1" presStyleCnt="2"/>
      <dgm:spPr/>
      <dgm:t>
        <a:bodyPr/>
        <a:lstStyle/>
        <a:p>
          <a:endParaRPr lang="ru-RU"/>
        </a:p>
      </dgm:t>
    </dgm:pt>
    <dgm:pt modelId="{A4A50295-761A-440A-86E0-05F7AA06BA6C}" type="pres">
      <dgm:prSet presAssocID="{B2D29607-224D-4057-9F9C-514BCED3A4F0}" presName="hierRoot3" presStyleCnt="0"/>
      <dgm:spPr/>
    </dgm:pt>
    <dgm:pt modelId="{EA287503-E737-4E4B-B7FE-2CB3AC6C61D1}" type="pres">
      <dgm:prSet presAssocID="{B2D29607-224D-4057-9F9C-514BCED3A4F0}" presName="composite3" presStyleCnt="0"/>
      <dgm:spPr/>
    </dgm:pt>
    <dgm:pt modelId="{E214A210-D60C-4017-B2A5-CE456EF5A7BE}" type="pres">
      <dgm:prSet presAssocID="{B2D29607-224D-4057-9F9C-514BCED3A4F0}" presName="background3" presStyleLbl="node3" presStyleIdx="1" presStyleCnt="2"/>
      <dgm:spPr/>
    </dgm:pt>
    <dgm:pt modelId="{A0A1C585-0ED8-441E-BE0D-0B7DF0E2528C}" type="pres">
      <dgm:prSet presAssocID="{B2D29607-224D-4057-9F9C-514BCED3A4F0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26AEDF-9747-48CB-9403-F3BA319F39CF}" type="pres">
      <dgm:prSet presAssocID="{B2D29607-224D-4057-9F9C-514BCED3A4F0}" presName="hierChild4" presStyleCnt="0"/>
      <dgm:spPr/>
    </dgm:pt>
    <dgm:pt modelId="{71807C64-7328-4E9A-9CF2-BC4B650F4B42}" type="pres">
      <dgm:prSet presAssocID="{20978E0A-D47B-4DC7-BE0E-55ADFCF3F4B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C52EA39-52D2-4F24-B12B-E345A4B79419}" type="pres">
      <dgm:prSet presAssocID="{83D459C9-AC20-45E4-B74F-22FDDB415D9C}" presName="hierRoot2" presStyleCnt="0"/>
      <dgm:spPr/>
    </dgm:pt>
    <dgm:pt modelId="{BE4BD47F-64D0-4B60-B9BE-ADDAC2A8F8F1}" type="pres">
      <dgm:prSet presAssocID="{83D459C9-AC20-45E4-B74F-22FDDB415D9C}" presName="composite2" presStyleCnt="0"/>
      <dgm:spPr/>
    </dgm:pt>
    <dgm:pt modelId="{4C84C4E2-750F-406C-8D35-6658C0172AB6}" type="pres">
      <dgm:prSet presAssocID="{83D459C9-AC20-45E4-B74F-22FDDB415D9C}" presName="background2" presStyleLbl="node2" presStyleIdx="1" presStyleCnt="2"/>
      <dgm:spPr/>
    </dgm:pt>
    <dgm:pt modelId="{A3201C24-CBDE-4A9D-8C7B-C968AB9B4711}" type="pres">
      <dgm:prSet presAssocID="{83D459C9-AC20-45E4-B74F-22FDDB415D9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14C615-F347-4188-819A-92DF88FA8C7D}" type="pres">
      <dgm:prSet presAssocID="{83D459C9-AC20-45E4-B74F-22FDDB415D9C}" presName="hierChild3" presStyleCnt="0"/>
      <dgm:spPr/>
    </dgm:pt>
  </dgm:ptLst>
  <dgm:cxnLst>
    <dgm:cxn modelId="{25C4C25C-05CD-4686-8691-526AFF367B29}" type="presOf" srcId="{A3FAA759-AC5D-49F3-A74D-CD5896AA09F0}" destId="{AB49D274-9C8A-4D1C-AC30-500186E514FD}" srcOrd="0" destOrd="0" presId="urn:microsoft.com/office/officeart/2005/8/layout/hierarchy1"/>
    <dgm:cxn modelId="{030E731D-55AC-4DD5-8985-30585A061B7E}" type="presOf" srcId="{2F98C198-A98B-42C1-B975-8EC8454CDC2D}" destId="{15DE76E4-24DE-4F09-9E6D-9F4D0789E637}" srcOrd="0" destOrd="0" presId="urn:microsoft.com/office/officeart/2005/8/layout/hierarchy1"/>
    <dgm:cxn modelId="{AC46522D-01F9-494A-8707-5D5DAAC38729}" type="presOf" srcId="{2CA099DA-D4E5-4D07-8C7E-EBC4B4FDAC5A}" destId="{F17A5DDF-BE0F-484B-93C4-CAE947131A92}" srcOrd="0" destOrd="0" presId="urn:microsoft.com/office/officeart/2005/8/layout/hierarchy1"/>
    <dgm:cxn modelId="{E8BA3E59-FFED-4E17-B23F-514079BA573D}" srcId="{749DA89E-541F-4928-895A-D8EA8AFF18C0}" destId="{A3FAA759-AC5D-49F3-A74D-CD5896AA09F0}" srcOrd="0" destOrd="0" parTransId="{B31B42F7-07D1-4254-8C1A-77B17DF6B51F}" sibTransId="{906F9046-F48E-4E0F-AC26-48478867C279}"/>
    <dgm:cxn modelId="{BFCBCD41-0236-45B0-ABC9-4758614B984A}" type="presOf" srcId="{749DA89E-541F-4928-895A-D8EA8AFF18C0}" destId="{44441A64-2E6E-4C1A-9AE9-FDDB168A4D10}" srcOrd="0" destOrd="0" presId="urn:microsoft.com/office/officeart/2005/8/layout/hierarchy1"/>
    <dgm:cxn modelId="{3C9985FA-61B0-42E7-8234-DC58B4DB249C}" srcId="{2F98C198-A98B-42C1-B975-8EC8454CDC2D}" destId="{749DA89E-541F-4928-895A-D8EA8AFF18C0}" srcOrd="0" destOrd="0" parTransId="{466FD054-141F-44F6-8A72-547DA16781B7}" sibTransId="{0B0DEF08-5826-446C-B4F6-FFF774BB557C}"/>
    <dgm:cxn modelId="{5BB95E15-BEA8-4B86-9C2D-838B5B2D4905}" type="presOf" srcId="{857B8C0E-C6D1-457F-89D9-FD798E8461AA}" destId="{3AA7C8C0-ECC3-4B95-A631-22D1D3E05B1D}" srcOrd="0" destOrd="0" presId="urn:microsoft.com/office/officeart/2005/8/layout/hierarchy1"/>
    <dgm:cxn modelId="{14F93ECB-FCC3-4143-9C42-FAA6C575FA31}" srcId="{749DA89E-541F-4928-895A-D8EA8AFF18C0}" destId="{83D459C9-AC20-45E4-B74F-22FDDB415D9C}" srcOrd="1" destOrd="0" parTransId="{20978E0A-D47B-4DC7-BE0E-55ADFCF3F4B5}" sibTransId="{125DCFFD-731D-4737-8860-08DD0CE0E30E}"/>
    <dgm:cxn modelId="{4CE787A2-0694-4FE2-9F5B-6DE760A9481E}" type="presOf" srcId="{B31B42F7-07D1-4254-8C1A-77B17DF6B51F}" destId="{260E246A-5B92-408A-9010-CB2D2322C163}" srcOrd="0" destOrd="0" presId="urn:microsoft.com/office/officeart/2005/8/layout/hierarchy1"/>
    <dgm:cxn modelId="{9C9C7CCF-3956-4A5A-BF2E-B00AE960E15C}" type="presOf" srcId="{20978E0A-D47B-4DC7-BE0E-55ADFCF3F4B5}" destId="{71807C64-7328-4E9A-9CF2-BC4B650F4B42}" srcOrd="0" destOrd="0" presId="urn:microsoft.com/office/officeart/2005/8/layout/hierarchy1"/>
    <dgm:cxn modelId="{E50343E3-94D5-499E-B16D-7E728310B611}" type="presOf" srcId="{6973A58F-73D3-441C-B5A5-871EE3394147}" destId="{DD66A0F0-5747-4214-B607-CF70532B8163}" srcOrd="0" destOrd="0" presId="urn:microsoft.com/office/officeart/2005/8/layout/hierarchy1"/>
    <dgm:cxn modelId="{4ED10CCD-71D5-4081-B720-415C353B1460}" type="presOf" srcId="{B2D29607-224D-4057-9F9C-514BCED3A4F0}" destId="{A0A1C585-0ED8-441E-BE0D-0B7DF0E2528C}" srcOrd="0" destOrd="0" presId="urn:microsoft.com/office/officeart/2005/8/layout/hierarchy1"/>
    <dgm:cxn modelId="{E609A592-DD3A-4D4E-96D9-01409A070EFF}" srcId="{A3FAA759-AC5D-49F3-A74D-CD5896AA09F0}" destId="{B2D29607-224D-4057-9F9C-514BCED3A4F0}" srcOrd="1" destOrd="0" parTransId="{2CA099DA-D4E5-4D07-8C7E-EBC4B4FDAC5A}" sibTransId="{4FC6E5C0-4921-497C-B86D-9DA99DEA0B97}"/>
    <dgm:cxn modelId="{6023A5A0-415C-4E54-8003-51C02FE37AA7}" type="presOf" srcId="{83D459C9-AC20-45E4-B74F-22FDDB415D9C}" destId="{A3201C24-CBDE-4A9D-8C7B-C968AB9B4711}" srcOrd="0" destOrd="0" presId="urn:microsoft.com/office/officeart/2005/8/layout/hierarchy1"/>
    <dgm:cxn modelId="{51227440-394D-42F9-8FE1-B241D16DDE07}" srcId="{A3FAA759-AC5D-49F3-A74D-CD5896AA09F0}" destId="{857B8C0E-C6D1-457F-89D9-FD798E8461AA}" srcOrd="0" destOrd="0" parTransId="{6973A58F-73D3-441C-B5A5-871EE3394147}" sibTransId="{5645E1EF-6221-454A-A252-F6019059A5D0}"/>
    <dgm:cxn modelId="{FBBBA889-D4A5-4779-9564-A0FE5E102EEA}" type="presParOf" srcId="{15DE76E4-24DE-4F09-9E6D-9F4D0789E637}" destId="{887F0BEC-A62C-45C8-BEA6-ADC069E15703}" srcOrd="0" destOrd="0" presId="urn:microsoft.com/office/officeart/2005/8/layout/hierarchy1"/>
    <dgm:cxn modelId="{B5A7BBB1-29B8-4DC4-8B2E-081EA4FD68A9}" type="presParOf" srcId="{887F0BEC-A62C-45C8-BEA6-ADC069E15703}" destId="{7B59F0D9-6BD0-42D6-A235-89ED738F1CF3}" srcOrd="0" destOrd="0" presId="urn:microsoft.com/office/officeart/2005/8/layout/hierarchy1"/>
    <dgm:cxn modelId="{74222CF4-0937-4BB9-B6FA-0DB33239FB56}" type="presParOf" srcId="{7B59F0D9-6BD0-42D6-A235-89ED738F1CF3}" destId="{5FE05C82-923E-47B0-9DE0-036C49C386C3}" srcOrd="0" destOrd="0" presId="urn:microsoft.com/office/officeart/2005/8/layout/hierarchy1"/>
    <dgm:cxn modelId="{6272E356-22AD-4435-BBE8-E1A79CADD41D}" type="presParOf" srcId="{7B59F0D9-6BD0-42D6-A235-89ED738F1CF3}" destId="{44441A64-2E6E-4C1A-9AE9-FDDB168A4D10}" srcOrd="1" destOrd="0" presId="urn:microsoft.com/office/officeart/2005/8/layout/hierarchy1"/>
    <dgm:cxn modelId="{05DE2593-5EF4-49F0-A1BD-B5FC04451B1C}" type="presParOf" srcId="{887F0BEC-A62C-45C8-BEA6-ADC069E15703}" destId="{1E01286E-B5F5-4894-BD93-EC84C77E14A3}" srcOrd="1" destOrd="0" presId="urn:microsoft.com/office/officeart/2005/8/layout/hierarchy1"/>
    <dgm:cxn modelId="{8819F9F8-7B11-42A7-B35E-CBEE51457098}" type="presParOf" srcId="{1E01286E-B5F5-4894-BD93-EC84C77E14A3}" destId="{260E246A-5B92-408A-9010-CB2D2322C163}" srcOrd="0" destOrd="0" presId="urn:microsoft.com/office/officeart/2005/8/layout/hierarchy1"/>
    <dgm:cxn modelId="{4D7E3EE8-3B38-4EFE-9C66-A5A495B15CFE}" type="presParOf" srcId="{1E01286E-B5F5-4894-BD93-EC84C77E14A3}" destId="{32090EF1-4488-410C-80FD-5DE821CA4D48}" srcOrd="1" destOrd="0" presId="urn:microsoft.com/office/officeart/2005/8/layout/hierarchy1"/>
    <dgm:cxn modelId="{4569E203-773C-4DCB-B9F3-51C25675F648}" type="presParOf" srcId="{32090EF1-4488-410C-80FD-5DE821CA4D48}" destId="{A29C16CB-169F-4FFC-9B5D-70047A28B71B}" srcOrd="0" destOrd="0" presId="urn:microsoft.com/office/officeart/2005/8/layout/hierarchy1"/>
    <dgm:cxn modelId="{AD65CD05-D47D-4F70-B95D-2806A3E0D09E}" type="presParOf" srcId="{A29C16CB-169F-4FFC-9B5D-70047A28B71B}" destId="{9D105426-A96C-43E3-835B-8CD0E1E1DBBA}" srcOrd="0" destOrd="0" presId="urn:microsoft.com/office/officeart/2005/8/layout/hierarchy1"/>
    <dgm:cxn modelId="{84CC7057-8225-4863-B067-30EC2413FFC4}" type="presParOf" srcId="{A29C16CB-169F-4FFC-9B5D-70047A28B71B}" destId="{AB49D274-9C8A-4D1C-AC30-500186E514FD}" srcOrd="1" destOrd="0" presId="urn:microsoft.com/office/officeart/2005/8/layout/hierarchy1"/>
    <dgm:cxn modelId="{CC0E7C03-0991-4896-AC17-7D3C212B8A03}" type="presParOf" srcId="{32090EF1-4488-410C-80FD-5DE821CA4D48}" destId="{DD6979E3-C7D2-4D00-BB45-28784D0AE882}" srcOrd="1" destOrd="0" presId="urn:microsoft.com/office/officeart/2005/8/layout/hierarchy1"/>
    <dgm:cxn modelId="{4B7E9932-4428-4996-AD2F-9A7D1DE8FA1C}" type="presParOf" srcId="{DD6979E3-C7D2-4D00-BB45-28784D0AE882}" destId="{DD66A0F0-5747-4214-B607-CF70532B8163}" srcOrd="0" destOrd="0" presId="urn:microsoft.com/office/officeart/2005/8/layout/hierarchy1"/>
    <dgm:cxn modelId="{4DF15568-0D28-402B-8968-1B39B439C28E}" type="presParOf" srcId="{DD6979E3-C7D2-4D00-BB45-28784D0AE882}" destId="{03895937-21FD-4903-86BD-5A743B4A7AA2}" srcOrd="1" destOrd="0" presId="urn:microsoft.com/office/officeart/2005/8/layout/hierarchy1"/>
    <dgm:cxn modelId="{76910856-BA03-42F1-89DF-70025F97355E}" type="presParOf" srcId="{03895937-21FD-4903-86BD-5A743B4A7AA2}" destId="{34F42980-7FE7-44E6-9DB9-D3BE3DCE09A8}" srcOrd="0" destOrd="0" presId="urn:microsoft.com/office/officeart/2005/8/layout/hierarchy1"/>
    <dgm:cxn modelId="{AA9CCE37-6E23-4676-84AB-24752F35F75D}" type="presParOf" srcId="{34F42980-7FE7-44E6-9DB9-D3BE3DCE09A8}" destId="{66C5552E-30A1-447E-8A9C-9D51FAF99EB8}" srcOrd="0" destOrd="0" presId="urn:microsoft.com/office/officeart/2005/8/layout/hierarchy1"/>
    <dgm:cxn modelId="{5B37F5FC-F3F9-4D49-8D32-7101AB1E724A}" type="presParOf" srcId="{34F42980-7FE7-44E6-9DB9-D3BE3DCE09A8}" destId="{3AA7C8C0-ECC3-4B95-A631-22D1D3E05B1D}" srcOrd="1" destOrd="0" presId="urn:microsoft.com/office/officeart/2005/8/layout/hierarchy1"/>
    <dgm:cxn modelId="{62A64A5F-910E-4BD3-895E-C297C1D53A7F}" type="presParOf" srcId="{03895937-21FD-4903-86BD-5A743B4A7AA2}" destId="{F1CF1EF1-DBEB-4361-9173-CD88FC0BB72D}" srcOrd="1" destOrd="0" presId="urn:microsoft.com/office/officeart/2005/8/layout/hierarchy1"/>
    <dgm:cxn modelId="{7C88F50D-4557-4BC2-9A22-3C9A8720E7C6}" type="presParOf" srcId="{DD6979E3-C7D2-4D00-BB45-28784D0AE882}" destId="{F17A5DDF-BE0F-484B-93C4-CAE947131A92}" srcOrd="2" destOrd="0" presId="urn:microsoft.com/office/officeart/2005/8/layout/hierarchy1"/>
    <dgm:cxn modelId="{BBAFC07D-15C7-44FE-924F-B5F716B386F9}" type="presParOf" srcId="{DD6979E3-C7D2-4D00-BB45-28784D0AE882}" destId="{A4A50295-761A-440A-86E0-05F7AA06BA6C}" srcOrd="3" destOrd="0" presId="urn:microsoft.com/office/officeart/2005/8/layout/hierarchy1"/>
    <dgm:cxn modelId="{B5DC2D3B-0E17-4920-9658-C03CABAE7F34}" type="presParOf" srcId="{A4A50295-761A-440A-86E0-05F7AA06BA6C}" destId="{EA287503-E737-4E4B-B7FE-2CB3AC6C61D1}" srcOrd="0" destOrd="0" presId="urn:microsoft.com/office/officeart/2005/8/layout/hierarchy1"/>
    <dgm:cxn modelId="{D5CFF894-6E3B-4036-A11D-FFDA8F5F529F}" type="presParOf" srcId="{EA287503-E737-4E4B-B7FE-2CB3AC6C61D1}" destId="{E214A210-D60C-4017-B2A5-CE456EF5A7BE}" srcOrd="0" destOrd="0" presId="urn:microsoft.com/office/officeart/2005/8/layout/hierarchy1"/>
    <dgm:cxn modelId="{93E06B8D-BA26-4BD9-9F3E-224F865336DB}" type="presParOf" srcId="{EA287503-E737-4E4B-B7FE-2CB3AC6C61D1}" destId="{A0A1C585-0ED8-441E-BE0D-0B7DF0E2528C}" srcOrd="1" destOrd="0" presId="urn:microsoft.com/office/officeart/2005/8/layout/hierarchy1"/>
    <dgm:cxn modelId="{BADA7FFF-0D01-4450-9675-11B428D03068}" type="presParOf" srcId="{A4A50295-761A-440A-86E0-05F7AA06BA6C}" destId="{8226AEDF-9747-48CB-9403-F3BA319F39CF}" srcOrd="1" destOrd="0" presId="urn:microsoft.com/office/officeart/2005/8/layout/hierarchy1"/>
    <dgm:cxn modelId="{05A3B661-6741-4AA6-A3F8-5EF6D0055F04}" type="presParOf" srcId="{1E01286E-B5F5-4894-BD93-EC84C77E14A3}" destId="{71807C64-7328-4E9A-9CF2-BC4B650F4B42}" srcOrd="2" destOrd="0" presId="urn:microsoft.com/office/officeart/2005/8/layout/hierarchy1"/>
    <dgm:cxn modelId="{846F2CFE-BE01-4CF2-9DA0-3728C9AB90DD}" type="presParOf" srcId="{1E01286E-B5F5-4894-BD93-EC84C77E14A3}" destId="{2C52EA39-52D2-4F24-B12B-E345A4B79419}" srcOrd="3" destOrd="0" presId="urn:microsoft.com/office/officeart/2005/8/layout/hierarchy1"/>
    <dgm:cxn modelId="{9BA32915-0E1E-428C-88E2-001369F64725}" type="presParOf" srcId="{2C52EA39-52D2-4F24-B12B-E345A4B79419}" destId="{BE4BD47F-64D0-4B60-B9BE-ADDAC2A8F8F1}" srcOrd="0" destOrd="0" presId="urn:microsoft.com/office/officeart/2005/8/layout/hierarchy1"/>
    <dgm:cxn modelId="{16E0AE19-CBCC-47AB-A37B-94B3939D41D1}" type="presParOf" srcId="{BE4BD47F-64D0-4B60-B9BE-ADDAC2A8F8F1}" destId="{4C84C4E2-750F-406C-8D35-6658C0172AB6}" srcOrd="0" destOrd="0" presId="urn:microsoft.com/office/officeart/2005/8/layout/hierarchy1"/>
    <dgm:cxn modelId="{8E1AEC9B-560B-4813-9C8F-4F1A3CAE74FD}" type="presParOf" srcId="{BE4BD47F-64D0-4B60-B9BE-ADDAC2A8F8F1}" destId="{A3201C24-CBDE-4A9D-8C7B-C968AB9B4711}" srcOrd="1" destOrd="0" presId="urn:microsoft.com/office/officeart/2005/8/layout/hierarchy1"/>
    <dgm:cxn modelId="{44DDD873-77DF-48EB-847E-55D8C3B71375}" type="presParOf" srcId="{2C52EA39-52D2-4F24-B12B-E345A4B79419}" destId="{FE14C615-F347-4188-819A-92DF88FA8C7D}" srcOrd="1" destOrd="0" presId="urn:microsoft.com/office/officeart/2005/8/layout/hierarchy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EF5885-95C8-4268-A45D-68B15AD33FD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00F89C-C8EF-4EFD-B7AE-CF8A2E736FC0}">
      <dgm:prSet phldrT="[Текст]"/>
      <dgm:spPr/>
      <dgm:t>
        <a:bodyPr/>
        <a:lstStyle/>
        <a:p>
          <a:r>
            <a:rPr lang="ru-RU" b="1" dirty="0" smtClean="0"/>
            <a:t>Поперечные</a:t>
          </a:r>
          <a:r>
            <a:rPr lang="ru-RU" dirty="0" smtClean="0"/>
            <a:t> </a:t>
          </a:r>
          <a:endParaRPr lang="ru-RU" dirty="0"/>
        </a:p>
      </dgm:t>
    </dgm:pt>
    <dgm:pt modelId="{9DCD2D9E-4BEB-4913-85DD-1214CCA00D66}" type="parTrans" cxnId="{6C86EBF8-E7E5-4404-AD62-D035666CD144}">
      <dgm:prSet/>
      <dgm:spPr/>
      <dgm:t>
        <a:bodyPr/>
        <a:lstStyle/>
        <a:p>
          <a:endParaRPr lang="ru-RU"/>
        </a:p>
      </dgm:t>
    </dgm:pt>
    <dgm:pt modelId="{6260A047-6884-47F5-842C-700106233912}" type="sibTrans" cxnId="{6C86EBF8-E7E5-4404-AD62-D035666CD144}">
      <dgm:prSet/>
      <dgm:spPr/>
      <dgm:t>
        <a:bodyPr/>
        <a:lstStyle/>
        <a:p>
          <a:endParaRPr lang="ru-RU"/>
        </a:p>
      </dgm:t>
    </dgm:pt>
    <dgm:pt modelId="{BF62E51B-33AC-4C63-B44E-B684FDE61F84}">
      <dgm:prSet phldrT="[Текст]"/>
      <dgm:spPr/>
      <dgm:t>
        <a:bodyPr/>
        <a:lstStyle/>
        <a:p>
          <a:r>
            <a:rPr lang="ru-RU" b="1" dirty="0" smtClean="0"/>
            <a:t>Косые </a:t>
          </a:r>
          <a:endParaRPr lang="ru-RU" b="1" dirty="0"/>
        </a:p>
      </dgm:t>
    </dgm:pt>
    <dgm:pt modelId="{06ACFF3C-411E-473B-A5D2-9FCE3D3ACCA3}" type="parTrans" cxnId="{CD23E35E-072A-4DB4-90F9-9CCDBBDB3DF9}">
      <dgm:prSet/>
      <dgm:spPr/>
      <dgm:t>
        <a:bodyPr/>
        <a:lstStyle/>
        <a:p>
          <a:endParaRPr lang="ru-RU"/>
        </a:p>
      </dgm:t>
    </dgm:pt>
    <dgm:pt modelId="{E72F9C3E-8223-4BFC-BB4F-1BDBA850A5EF}" type="sibTrans" cxnId="{CD23E35E-072A-4DB4-90F9-9CCDBBDB3DF9}">
      <dgm:prSet/>
      <dgm:spPr/>
      <dgm:t>
        <a:bodyPr/>
        <a:lstStyle/>
        <a:p>
          <a:endParaRPr lang="ru-RU"/>
        </a:p>
      </dgm:t>
    </dgm:pt>
    <dgm:pt modelId="{DEA527C0-D13C-44B2-ADE7-2A4259346E33}">
      <dgm:prSet phldrT="[Текст]"/>
      <dgm:spPr/>
      <dgm:t>
        <a:bodyPr/>
        <a:lstStyle/>
        <a:p>
          <a:r>
            <a:rPr lang="ru-RU" b="1" dirty="0" smtClean="0"/>
            <a:t>Винтообразные</a:t>
          </a:r>
          <a:r>
            <a:rPr lang="ru-RU" dirty="0" smtClean="0"/>
            <a:t> </a:t>
          </a:r>
          <a:endParaRPr lang="ru-RU" dirty="0"/>
        </a:p>
      </dgm:t>
    </dgm:pt>
    <dgm:pt modelId="{D9E03D49-BDB5-4C5F-AF3C-D62CEF2F9388}" type="parTrans" cxnId="{C6D1C61D-CE0C-4D18-BAEA-A655746C05AE}">
      <dgm:prSet/>
      <dgm:spPr/>
      <dgm:t>
        <a:bodyPr/>
        <a:lstStyle/>
        <a:p>
          <a:endParaRPr lang="ru-RU"/>
        </a:p>
      </dgm:t>
    </dgm:pt>
    <dgm:pt modelId="{5AACA360-A5E0-4C8D-9640-8AE700AD6E02}" type="sibTrans" cxnId="{C6D1C61D-CE0C-4D18-BAEA-A655746C05AE}">
      <dgm:prSet/>
      <dgm:spPr/>
      <dgm:t>
        <a:bodyPr/>
        <a:lstStyle/>
        <a:p>
          <a:endParaRPr lang="ru-RU"/>
        </a:p>
      </dgm:t>
    </dgm:pt>
    <dgm:pt modelId="{C0528325-659E-4B59-B60F-87CE37F5F8F9}">
      <dgm:prSet phldrT="[Текст]"/>
      <dgm:spPr/>
      <dgm:t>
        <a:bodyPr/>
        <a:lstStyle/>
        <a:p>
          <a:r>
            <a:rPr lang="ru-RU" b="1" dirty="0" err="1" smtClean="0"/>
            <a:t>Оскольчатые</a:t>
          </a:r>
          <a:r>
            <a:rPr lang="ru-RU" dirty="0" smtClean="0"/>
            <a:t> </a:t>
          </a:r>
          <a:endParaRPr lang="ru-RU" dirty="0"/>
        </a:p>
      </dgm:t>
    </dgm:pt>
    <dgm:pt modelId="{F9CAC894-122E-4D04-A678-D265F9B02F8F}" type="parTrans" cxnId="{C4558A12-FB9E-403D-9016-DF37E216F644}">
      <dgm:prSet/>
      <dgm:spPr/>
      <dgm:t>
        <a:bodyPr/>
        <a:lstStyle/>
        <a:p>
          <a:endParaRPr lang="ru-RU"/>
        </a:p>
      </dgm:t>
    </dgm:pt>
    <dgm:pt modelId="{CCA5E3A7-4FFF-4373-A2A9-396942FCA982}" type="sibTrans" cxnId="{C4558A12-FB9E-403D-9016-DF37E216F644}">
      <dgm:prSet/>
      <dgm:spPr/>
      <dgm:t>
        <a:bodyPr/>
        <a:lstStyle/>
        <a:p>
          <a:endParaRPr lang="ru-RU"/>
        </a:p>
      </dgm:t>
    </dgm:pt>
    <dgm:pt modelId="{7A8C4885-BFD7-4E44-BD8E-DB87489E5829}">
      <dgm:prSet phldrT="[Текст]"/>
      <dgm:spPr/>
      <dgm:t>
        <a:bodyPr/>
        <a:lstStyle/>
        <a:p>
          <a:r>
            <a:rPr lang="ru-RU" b="1" dirty="0" smtClean="0"/>
            <a:t>Вколоченные </a:t>
          </a:r>
          <a:endParaRPr lang="ru-RU" b="1" dirty="0"/>
        </a:p>
      </dgm:t>
    </dgm:pt>
    <dgm:pt modelId="{873CACDD-99A0-4C53-B5B5-1516B8BBE784}" type="parTrans" cxnId="{6DE569C8-8E71-43D7-B120-D6DFB058F51F}">
      <dgm:prSet/>
      <dgm:spPr/>
      <dgm:t>
        <a:bodyPr/>
        <a:lstStyle/>
        <a:p>
          <a:endParaRPr lang="ru-RU"/>
        </a:p>
      </dgm:t>
    </dgm:pt>
    <dgm:pt modelId="{F7FF8173-DF00-489D-A8DA-E045EF1C035A}" type="sibTrans" cxnId="{6DE569C8-8E71-43D7-B120-D6DFB058F51F}">
      <dgm:prSet/>
      <dgm:spPr/>
      <dgm:t>
        <a:bodyPr/>
        <a:lstStyle/>
        <a:p>
          <a:endParaRPr lang="ru-RU"/>
        </a:p>
      </dgm:t>
    </dgm:pt>
    <dgm:pt modelId="{DDE241BF-CC43-4FB7-9376-A9DDE051B366}" type="pres">
      <dgm:prSet presAssocID="{51EF5885-95C8-4268-A45D-68B15AD33FD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A55956-F524-4AB1-873E-7E6BAEB33C51}" type="pres">
      <dgm:prSet presAssocID="{E500F89C-C8EF-4EFD-B7AE-CF8A2E736FC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4D5C3-7675-4199-889E-1E5970E9F63E}" type="pres">
      <dgm:prSet presAssocID="{6260A047-6884-47F5-842C-700106233912}" presName="sibTrans" presStyleCnt="0"/>
      <dgm:spPr/>
    </dgm:pt>
    <dgm:pt modelId="{6E0F7C99-EFE1-467F-9BE2-DA3FE5115D8A}" type="pres">
      <dgm:prSet presAssocID="{BF62E51B-33AC-4C63-B44E-B684FDE61F84}" presName="node" presStyleLbl="node1" presStyleIdx="1" presStyleCnt="5" custLinFactNeighborX="-370" custLinFactNeighborY="11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963369-EA74-46E8-A747-1FBDFCC3A33B}" type="pres">
      <dgm:prSet presAssocID="{E72F9C3E-8223-4BFC-BB4F-1BDBA850A5EF}" presName="sibTrans" presStyleCnt="0"/>
      <dgm:spPr/>
    </dgm:pt>
    <dgm:pt modelId="{65203EB7-7689-4295-8F8A-72878F110919}" type="pres">
      <dgm:prSet presAssocID="{DEA527C0-D13C-44B2-ADE7-2A4259346E3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073880-69CB-42AF-8A42-27DF58A1D0ED}" type="pres">
      <dgm:prSet presAssocID="{5AACA360-A5E0-4C8D-9640-8AE700AD6E02}" presName="sibTrans" presStyleCnt="0"/>
      <dgm:spPr/>
    </dgm:pt>
    <dgm:pt modelId="{EA49D958-0FC7-4CC6-8264-8420BFB6A3AF}" type="pres">
      <dgm:prSet presAssocID="{C0528325-659E-4B59-B60F-87CE37F5F8F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0AC09E-F06D-4743-90BD-7B3462E115D4}" type="pres">
      <dgm:prSet presAssocID="{CCA5E3A7-4FFF-4373-A2A9-396942FCA982}" presName="sibTrans" presStyleCnt="0"/>
      <dgm:spPr/>
    </dgm:pt>
    <dgm:pt modelId="{518D72B5-7CCD-4AFC-A22C-F9CAACD5ABB9}" type="pres">
      <dgm:prSet presAssocID="{7A8C4885-BFD7-4E44-BD8E-DB87489E582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23E35E-072A-4DB4-90F9-9CCDBBDB3DF9}" srcId="{51EF5885-95C8-4268-A45D-68B15AD33FD1}" destId="{BF62E51B-33AC-4C63-B44E-B684FDE61F84}" srcOrd="1" destOrd="0" parTransId="{06ACFF3C-411E-473B-A5D2-9FCE3D3ACCA3}" sibTransId="{E72F9C3E-8223-4BFC-BB4F-1BDBA850A5EF}"/>
    <dgm:cxn modelId="{E1095D35-FA5C-4826-A3F6-CC0FDD438D2E}" type="presOf" srcId="{7A8C4885-BFD7-4E44-BD8E-DB87489E5829}" destId="{518D72B5-7CCD-4AFC-A22C-F9CAACD5ABB9}" srcOrd="0" destOrd="0" presId="urn:microsoft.com/office/officeart/2005/8/layout/default"/>
    <dgm:cxn modelId="{C4558A12-FB9E-403D-9016-DF37E216F644}" srcId="{51EF5885-95C8-4268-A45D-68B15AD33FD1}" destId="{C0528325-659E-4B59-B60F-87CE37F5F8F9}" srcOrd="3" destOrd="0" parTransId="{F9CAC894-122E-4D04-A678-D265F9B02F8F}" sibTransId="{CCA5E3A7-4FFF-4373-A2A9-396942FCA982}"/>
    <dgm:cxn modelId="{757B64B2-803F-450B-9A60-DA85E0F614C6}" type="presOf" srcId="{BF62E51B-33AC-4C63-B44E-B684FDE61F84}" destId="{6E0F7C99-EFE1-467F-9BE2-DA3FE5115D8A}" srcOrd="0" destOrd="0" presId="urn:microsoft.com/office/officeart/2005/8/layout/default"/>
    <dgm:cxn modelId="{C6D1C61D-CE0C-4D18-BAEA-A655746C05AE}" srcId="{51EF5885-95C8-4268-A45D-68B15AD33FD1}" destId="{DEA527C0-D13C-44B2-ADE7-2A4259346E33}" srcOrd="2" destOrd="0" parTransId="{D9E03D49-BDB5-4C5F-AF3C-D62CEF2F9388}" sibTransId="{5AACA360-A5E0-4C8D-9640-8AE700AD6E02}"/>
    <dgm:cxn modelId="{E2F09316-CCBF-4C3D-B499-A5A40DDFF182}" type="presOf" srcId="{51EF5885-95C8-4268-A45D-68B15AD33FD1}" destId="{DDE241BF-CC43-4FB7-9376-A9DDE051B366}" srcOrd="0" destOrd="0" presId="urn:microsoft.com/office/officeart/2005/8/layout/default"/>
    <dgm:cxn modelId="{6C86EBF8-E7E5-4404-AD62-D035666CD144}" srcId="{51EF5885-95C8-4268-A45D-68B15AD33FD1}" destId="{E500F89C-C8EF-4EFD-B7AE-CF8A2E736FC0}" srcOrd="0" destOrd="0" parTransId="{9DCD2D9E-4BEB-4913-85DD-1214CCA00D66}" sibTransId="{6260A047-6884-47F5-842C-700106233912}"/>
    <dgm:cxn modelId="{2BE24809-8F85-447B-B371-9666419D85BA}" type="presOf" srcId="{E500F89C-C8EF-4EFD-B7AE-CF8A2E736FC0}" destId="{BFA55956-F524-4AB1-873E-7E6BAEB33C51}" srcOrd="0" destOrd="0" presId="urn:microsoft.com/office/officeart/2005/8/layout/default"/>
    <dgm:cxn modelId="{98101F72-75D1-47F9-A36A-599539515F5C}" type="presOf" srcId="{DEA527C0-D13C-44B2-ADE7-2A4259346E33}" destId="{65203EB7-7689-4295-8F8A-72878F110919}" srcOrd="0" destOrd="0" presId="urn:microsoft.com/office/officeart/2005/8/layout/default"/>
    <dgm:cxn modelId="{5289A9B3-21FB-48F4-A3A0-1F39E95B66A2}" type="presOf" srcId="{C0528325-659E-4B59-B60F-87CE37F5F8F9}" destId="{EA49D958-0FC7-4CC6-8264-8420BFB6A3AF}" srcOrd="0" destOrd="0" presId="urn:microsoft.com/office/officeart/2005/8/layout/default"/>
    <dgm:cxn modelId="{6DE569C8-8E71-43D7-B120-D6DFB058F51F}" srcId="{51EF5885-95C8-4268-A45D-68B15AD33FD1}" destId="{7A8C4885-BFD7-4E44-BD8E-DB87489E5829}" srcOrd="4" destOrd="0" parTransId="{873CACDD-99A0-4C53-B5B5-1516B8BBE784}" sibTransId="{F7FF8173-DF00-489D-A8DA-E045EF1C035A}"/>
    <dgm:cxn modelId="{520F1B73-E94B-42C7-A5B5-C7E9EA2C1F42}" type="presParOf" srcId="{DDE241BF-CC43-4FB7-9376-A9DDE051B366}" destId="{BFA55956-F524-4AB1-873E-7E6BAEB33C51}" srcOrd="0" destOrd="0" presId="urn:microsoft.com/office/officeart/2005/8/layout/default"/>
    <dgm:cxn modelId="{D1993F05-3C0E-4890-BADB-896C07442FBA}" type="presParOf" srcId="{DDE241BF-CC43-4FB7-9376-A9DDE051B366}" destId="{2034D5C3-7675-4199-889E-1E5970E9F63E}" srcOrd="1" destOrd="0" presId="urn:microsoft.com/office/officeart/2005/8/layout/default"/>
    <dgm:cxn modelId="{2EE7860A-EB9C-4CEB-AD00-FA2DD2D09199}" type="presParOf" srcId="{DDE241BF-CC43-4FB7-9376-A9DDE051B366}" destId="{6E0F7C99-EFE1-467F-9BE2-DA3FE5115D8A}" srcOrd="2" destOrd="0" presId="urn:microsoft.com/office/officeart/2005/8/layout/default"/>
    <dgm:cxn modelId="{DBC61897-0A75-4DE1-8B06-CBB745F49DDD}" type="presParOf" srcId="{DDE241BF-CC43-4FB7-9376-A9DDE051B366}" destId="{FE963369-EA74-46E8-A747-1FBDFCC3A33B}" srcOrd="3" destOrd="0" presId="urn:microsoft.com/office/officeart/2005/8/layout/default"/>
    <dgm:cxn modelId="{066A13FE-36AF-4368-A5A5-D29F6D5E3AEE}" type="presParOf" srcId="{DDE241BF-CC43-4FB7-9376-A9DDE051B366}" destId="{65203EB7-7689-4295-8F8A-72878F110919}" srcOrd="4" destOrd="0" presId="urn:microsoft.com/office/officeart/2005/8/layout/default"/>
    <dgm:cxn modelId="{2C31FE1F-AF86-44B6-B6BE-7D18C4FB1688}" type="presParOf" srcId="{DDE241BF-CC43-4FB7-9376-A9DDE051B366}" destId="{73073880-69CB-42AF-8A42-27DF58A1D0ED}" srcOrd="5" destOrd="0" presId="urn:microsoft.com/office/officeart/2005/8/layout/default"/>
    <dgm:cxn modelId="{77C853AF-0312-406C-A239-FDC9034CF65E}" type="presParOf" srcId="{DDE241BF-CC43-4FB7-9376-A9DDE051B366}" destId="{EA49D958-0FC7-4CC6-8264-8420BFB6A3AF}" srcOrd="6" destOrd="0" presId="urn:microsoft.com/office/officeart/2005/8/layout/default"/>
    <dgm:cxn modelId="{F33D7923-EC09-4858-8969-7B12B8AB1105}" type="presParOf" srcId="{DDE241BF-CC43-4FB7-9376-A9DDE051B366}" destId="{330AC09E-F06D-4743-90BD-7B3462E115D4}" srcOrd="7" destOrd="0" presId="urn:microsoft.com/office/officeart/2005/8/layout/default"/>
    <dgm:cxn modelId="{D5DA8746-4BC8-4935-9BDC-5EC2407ED0F5}" type="presParOf" srcId="{DDE241BF-CC43-4FB7-9376-A9DDE051B366}" destId="{518D72B5-7CCD-4AFC-A22C-F9CAACD5ABB9}" srcOrd="8" destOrd="0" presId="urn:microsoft.com/office/officeart/2005/8/layout/default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0470072-6746-419B-9D2F-9E0176081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4D6A30-0CCD-4569-A21F-66368D8DEA8A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Повреждение сосудов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3563DD6-C181-4647-AC0A-A5D020D9DAAB}" type="parTrans" cxnId="{6EECC3ED-0CF3-4905-A022-3E99BC1BBB2A}">
      <dgm:prSet/>
      <dgm:spPr/>
      <dgm:t>
        <a:bodyPr/>
        <a:lstStyle/>
        <a:p>
          <a:endParaRPr lang="ru-RU"/>
        </a:p>
      </dgm:t>
    </dgm:pt>
    <dgm:pt modelId="{2F44F708-53E9-4698-9410-D3CA57AA5B31}" type="sibTrans" cxnId="{6EECC3ED-0CF3-4905-A022-3E99BC1BBB2A}">
      <dgm:prSet/>
      <dgm:spPr/>
      <dgm:t>
        <a:bodyPr/>
        <a:lstStyle/>
        <a:p>
          <a:endParaRPr lang="ru-RU"/>
        </a:p>
      </dgm:t>
    </dgm:pt>
    <dgm:pt modelId="{1D014FD2-A30F-4F0C-8202-23724CA23D98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Наружное кровотечение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791EAF8C-CEA1-4C04-BD96-EAACB71BBE70}" type="parTrans" cxnId="{AECA33D3-F00E-4357-A8D7-7B8C3448425E}">
      <dgm:prSet/>
      <dgm:spPr/>
      <dgm:t>
        <a:bodyPr/>
        <a:lstStyle/>
        <a:p>
          <a:endParaRPr lang="ru-RU"/>
        </a:p>
      </dgm:t>
    </dgm:pt>
    <dgm:pt modelId="{D39D8239-440E-463D-874B-A8F48587133E}" type="sibTrans" cxnId="{AECA33D3-F00E-4357-A8D7-7B8C3448425E}">
      <dgm:prSet/>
      <dgm:spPr/>
      <dgm:t>
        <a:bodyPr/>
        <a:lstStyle/>
        <a:p>
          <a:endParaRPr lang="ru-RU"/>
        </a:p>
      </dgm:t>
    </dgm:pt>
    <dgm:pt modelId="{5A0DDDFF-83FA-4733-8EF0-DD26D4E97C22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Внутреннее кровотечение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56A71621-5149-4B87-9C59-11C24A9E9AC0}" type="parTrans" cxnId="{057147FE-E881-4C01-8FBF-AB4469DD2809}">
      <dgm:prSet/>
      <dgm:spPr/>
      <dgm:t>
        <a:bodyPr/>
        <a:lstStyle/>
        <a:p>
          <a:endParaRPr lang="ru-RU"/>
        </a:p>
      </dgm:t>
    </dgm:pt>
    <dgm:pt modelId="{86DE4427-E8B2-45D4-B313-3E766174FC8C}" type="sibTrans" cxnId="{057147FE-E881-4C01-8FBF-AB4469DD2809}">
      <dgm:prSet/>
      <dgm:spPr/>
      <dgm:t>
        <a:bodyPr/>
        <a:lstStyle/>
        <a:p>
          <a:endParaRPr lang="ru-RU"/>
        </a:p>
      </dgm:t>
    </dgm:pt>
    <dgm:pt modelId="{981505CA-3AD4-47BC-B128-CB3C60509D79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Травма нервных стволов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3EB30261-2E4F-4C63-BD1B-5780E7C924B4}" type="parTrans" cxnId="{13552923-5957-4628-9F99-0F73A65E71BA}">
      <dgm:prSet/>
      <dgm:spPr/>
      <dgm:t>
        <a:bodyPr/>
        <a:lstStyle/>
        <a:p>
          <a:endParaRPr lang="ru-RU"/>
        </a:p>
      </dgm:t>
    </dgm:pt>
    <dgm:pt modelId="{1466916F-379C-4AA3-8F6A-467D40B68CC9}" type="sibTrans" cxnId="{13552923-5957-4628-9F99-0F73A65E71BA}">
      <dgm:prSet/>
      <dgm:spPr/>
      <dgm:t>
        <a:bodyPr/>
        <a:lstStyle/>
        <a:p>
          <a:endParaRPr lang="ru-RU"/>
        </a:p>
      </dgm:t>
    </dgm:pt>
    <dgm:pt modelId="{2848798E-8464-4D0C-B5FF-D6B35301065A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Шок 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C67DD56C-B3FF-40F5-ADC5-9E40C8B5B7FD}" type="parTrans" cxnId="{1D040A7B-0B4B-4783-9DD3-7D58371D0E4F}">
      <dgm:prSet/>
      <dgm:spPr/>
      <dgm:t>
        <a:bodyPr/>
        <a:lstStyle/>
        <a:p>
          <a:endParaRPr lang="ru-RU"/>
        </a:p>
      </dgm:t>
    </dgm:pt>
    <dgm:pt modelId="{89275E76-4D72-4EEC-9B64-C2E1D6112DB0}" type="sibTrans" cxnId="{1D040A7B-0B4B-4783-9DD3-7D58371D0E4F}">
      <dgm:prSet/>
      <dgm:spPr/>
      <dgm:t>
        <a:bodyPr/>
        <a:lstStyle/>
        <a:p>
          <a:endParaRPr lang="ru-RU"/>
        </a:p>
      </dgm:t>
    </dgm:pt>
    <dgm:pt modelId="{AF42B47C-4CE6-4723-B44B-781682E8ACD1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Паралич 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99C0FA12-87E0-42B1-80F2-5FAA2EF2032C}" type="parTrans" cxnId="{99094EA4-73B0-4129-B488-4FB278781504}">
      <dgm:prSet/>
      <dgm:spPr/>
      <dgm:t>
        <a:bodyPr/>
        <a:lstStyle/>
        <a:p>
          <a:endParaRPr lang="ru-RU"/>
        </a:p>
      </dgm:t>
    </dgm:pt>
    <dgm:pt modelId="{F2F7711C-7FD9-4EF9-9685-84BC5FA8A9B6}" type="sibTrans" cxnId="{99094EA4-73B0-4129-B488-4FB278781504}">
      <dgm:prSet/>
      <dgm:spPr/>
      <dgm:t>
        <a:bodyPr/>
        <a:lstStyle/>
        <a:p>
          <a:endParaRPr lang="ru-RU"/>
        </a:p>
      </dgm:t>
    </dgm:pt>
    <dgm:pt modelId="{696B40D2-41BB-468B-A443-46ED9A3FCA0B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Инфицирование 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257F8A3A-16FF-443E-9EC4-F92A8F04111A}" type="parTrans" cxnId="{BB84970E-66A8-4E9D-ABA8-6E11B7398BF0}">
      <dgm:prSet/>
      <dgm:spPr/>
      <dgm:t>
        <a:bodyPr/>
        <a:lstStyle/>
        <a:p>
          <a:endParaRPr lang="ru-RU"/>
        </a:p>
      </dgm:t>
    </dgm:pt>
    <dgm:pt modelId="{B2108B0E-D055-419F-AABB-ACCF013A134C}" type="sibTrans" cxnId="{BB84970E-66A8-4E9D-ABA8-6E11B7398BF0}">
      <dgm:prSet/>
      <dgm:spPr/>
      <dgm:t>
        <a:bodyPr/>
        <a:lstStyle/>
        <a:p>
          <a:endParaRPr lang="ru-RU"/>
        </a:p>
      </dgm:t>
    </dgm:pt>
    <dgm:pt modelId="{D0CDC6C9-0F34-4AB4-9C01-772ADC40CFD0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Флегмона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97E805D-025B-4884-A087-4F11BB3907CF}" type="parTrans" cxnId="{ACE8CDD7-D37E-48E7-BA15-4E38C4FF87B3}">
      <dgm:prSet/>
      <dgm:spPr/>
      <dgm:t>
        <a:bodyPr/>
        <a:lstStyle/>
        <a:p>
          <a:endParaRPr lang="ru-RU"/>
        </a:p>
      </dgm:t>
    </dgm:pt>
    <dgm:pt modelId="{50051657-1924-43A7-81B3-F12290B51943}" type="sibTrans" cxnId="{ACE8CDD7-D37E-48E7-BA15-4E38C4FF87B3}">
      <dgm:prSet/>
      <dgm:spPr/>
      <dgm:t>
        <a:bodyPr/>
        <a:lstStyle/>
        <a:p>
          <a:endParaRPr lang="ru-RU"/>
        </a:p>
      </dgm:t>
    </dgm:pt>
    <dgm:pt modelId="{8241A00A-59EE-421E-8854-9D7F0EE9AE3C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Сепсис 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CF71F39C-BAF3-41F8-8FDD-31F066A861AC}" type="parTrans" cxnId="{D555118A-A4A9-4892-8F87-8954FBCFF1E5}">
      <dgm:prSet/>
      <dgm:spPr/>
      <dgm:t>
        <a:bodyPr/>
        <a:lstStyle/>
        <a:p>
          <a:endParaRPr lang="ru-RU"/>
        </a:p>
      </dgm:t>
    </dgm:pt>
    <dgm:pt modelId="{66F2DA97-8992-409B-B83E-0C263C170A6B}" type="sibTrans" cxnId="{D555118A-A4A9-4892-8F87-8954FBCFF1E5}">
      <dgm:prSet/>
      <dgm:spPr/>
      <dgm:t>
        <a:bodyPr/>
        <a:lstStyle/>
        <a:p>
          <a:endParaRPr lang="ru-RU"/>
        </a:p>
      </dgm:t>
    </dgm:pt>
    <dgm:pt modelId="{263A4839-DFA2-4424-B6FA-B086F2825FFC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Остеомиелит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E21A052A-D4CE-4D05-82B1-667AF46942F6}" type="parTrans" cxnId="{E8EE2C6A-3DCB-40E6-9825-F368C26A4ADF}">
      <dgm:prSet/>
      <dgm:spPr/>
      <dgm:t>
        <a:bodyPr/>
        <a:lstStyle/>
        <a:p>
          <a:endParaRPr lang="ru-RU"/>
        </a:p>
      </dgm:t>
    </dgm:pt>
    <dgm:pt modelId="{5C7B162C-B868-4F55-9083-FF580F724AB3}" type="sibTrans" cxnId="{E8EE2C6A-3DCB-40E6-9825-F368C26A4ADF}">
      <dgm:prSet/>
      <dgm:spPr/>
      <dgm:t>
        <a:bodyPr/>
        <a:lstStyle/>
        <a:p>
          <a:endParaRPr lang="ru-RU"/>
        </a:p>
      </dgm:t>
    </dgm:pt>
    <dgm:pt modelId="{D278C597-9141-4BAB-96B8-6609D5F12C20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Повреждения жизненно важных органов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6C3B5BC0-008C-48D2-9B63-906E0C198F9C}" type="parTrans" cxnId="{A257A966-B0B2-416C-BC4D-75DFE74B99AF}">
      <dgm:prSet/>
      <dgm:spPr/>
      <dgm:t>
        <a:bodyPr/>
        <a:lstStyle/>
        <a:p>
          <a:endParaRPr lang="ru-RU"/>
        </a:p>
      </dgm:t>
    </dgm:pt>
    <dgm:pt modelId="{863B9039-F981-48E5-8191-036B199BDBBE}" type="sibTrans" cxnId="{A257A966-B0B2-416C-BC4D-75DFE74B99AF}">
      <dgm:prSet/>
      <dgm:spPr/>
      <dgm:t>
        <a:bodyPr/>
        <a:lstStyle/>
        <a:p>
          <a:endParaRPr lang="ru-RU"/>
        </a:p>
      </dgm:t>
    </dgm:pt>
    <dgm:pt modelId="{E2C36FA7-408E-45AC-994E-A52B529B4B4A}">
      <dgm:prSet custT="1"/>
      <dgm:spPr/>
      <dgm:t>
        <a:bodyPr/>
        <a:lstStyle/>
        <a:p>
          <a:r>
            <a:rPr lang="ru-RU" sz="2800" b="1" dirty="0" smtClean="0"/>
            <a:t>Нарушения функции </a:t>
          </a:r>
          <a:endParaRPr lang="ru-RU" sz="2800" b="1" dirty="0"/>
        </a:p>
      </dgm:t>
    </dgm:pt>
    <dgm:pt modelId="{938281D6-4E3F-4A3A-82CA-1A32BB86FD6F}" type="parTrans" cxnId="{6D235437-E673-49C0-B117-5161EDE87E77}">
      <dgm:prSet/>
      <dgm:spPr/>
      <dgm:t>
        <a:bodyPr/>
        <a:lstStyle/>
        <a:p>
          <a:endParaRPr lang="ru-RU"/>
        </a:p>
      </dgm:t>
    </dgm:pt>
    <dgm:pt modelId="{CC84D244-1F2B-4748-A66E-1647DE6C0054}" type="sibTrans" cxnId="{6D235437-E673-49C0-B117-5161EDE87E77}">
      <dgm:prSet/>
      <dgm:spPr/>
      <dgm:t>
        <a:bodyPr/>
        <a:lstStyle/>
        <a:p>
          <a:endParaRPr lang="ru-RU"/>
        </a:p>
      </dgm:t>
    </dgm:pt>
    <dgm:pt modelId="{3A2A0C90-B867-45BD-A73C-79F74852F068}" type="pres">
      <dgm:prSet presAssocID="{B0470072-6746-419B-9D2F-9E0176081F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C52592-C235-4571-A6EE-DBB76EEC6A84}" type="pres">
      <dgm:prSet presAssocID="{5B4D6A30-0CCD-4569-A21F-66368D8DEA8A}" presName="linNode" presStyleCnt="0"/>
      <dgm:spPr/>
    </dgm:pt>
    <dgm:pt modelId="{50A67EA4-C335-4E76-B585-2FF4B6B19857}" type="pres">
      <dgm:prSet presAssocID="{5B4D6A30-0CCD-4569-A21F-66368D8DEA8A}" presName="parentText" presStyleLbl="node1" presStyleIdx="0" presStyleCnt="4" custLinFactNeighborY="-1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AFD27A-86E6-4CCE-8D59-8A6B4F7A2003}" type="pres">
      <dgm:prSet presAssocID="{5B4D6A30-0CCD-4569-A21F-66368D8DEA8A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261F52-181B-41CE-B9A5-96EAB7253B3D}" type="pres">
      <dgm:prSet presAssocID="{2F44F708-53E9-4698-9410-D3CA57AA5B31}" presName="sp" presStyleCnt="0"/>
      <dgm:spPr/>
    </dgm:pt>
    <dgm:pt modelId="{1EAD6CC7-9CA8-4877-B4CE-2C561717CC8A}" type="pres">
      <dgm:prSet presAssocID="{981505CA-3AD4-47BC-B128-CB3C60509D79}" presName="linNode" presStyleCnt="0"/>
      <dgm:spPr/>
    </dgm:pt>
    <dgm:pt modelId="{23FA727C-27FC-4A22-8B37-103F6C6187A2}" type="pres">
      <dgm:prSet presAssocID="{981505CA-3AD4-47BC-B128-CB3C60509D79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78FC0-79A1-447C-A176-EE9914283A99}" type="pres">
      <dgm:prSet presAssocID="{981505CA-3AD4-47BC-B128-CB3C60509D79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EB71CC-B5CD-444D-838A-B0E2C103D80F}" type="pres">
      <dgm:prSet presAssocID="{1466916F-379C-4AA3-8F6A-467D40B68CC9}" presName="sp" presStyleCnt="0"/>
      <dgm:spPr/>
    </dgm:pt>
    <dgm:pt modelId="{DEA2CA6F-6BEB-4552-87C7-758490398604}" type="pres">
      <dgm:prSet presAssocID="{696B40D2-41BB-468B-A443-46ED9A3FCA0B}" presName="linNode" presStyleCnt="0"/>
      <dgm:spPr/>
    </dgm:pt>
    <dgm:pt modelId="{F17CBE25-9BF3-4D06-BDB0-213D5BE4D746}" type="pres">
      <dgm:prSet presAssocID="{696B40D2-41BB-468B-A443-46ED9A3FCA0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6033D-0802-4E60-AA31-4CE9A30A6466}" type="pres">
      <dgm:prSet presAssocID="{696B40D2-41BB-468B-A443-46ED9A3FCA0B}" presName="descendantText" presStyleLbl="alignAccFollowNode1" presStyleIdx="2" presStyleCnt="4" custScaleY="140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48893D-1982-45F6-BD5B-FDCBB8E13A18}" type="pres">
      <dgm:prSet presAssocID="{B2108B0E-D055-419F-AABB-ACCF013A134C}" presName="sp" presStyleCnt="0"/>
      <dgm:spPr/>
    </dgm:pt>
    <dgm:pt modelId="{B70C67C1-4484-4097-A929-45B488276A3C}" type="pres">
      <dgm:prSet presAssocID="{D278C597-9141-4BAB-96B8-6609D5F12C20}" presName="linNode" presStyleCnt="0"/>
      <dgm:spPr/>
    </dgm:pt>
    <dgm:pt modelId="{D4D938CB-DEE4-44C6-B342-FCF41AA05E21}" type="pres">
      <dgm:prSet presAssocID="{D278C597-9141-4BAB-96B8-6609D5F12C20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8292B-2C80-4700-80BD-85785E5E3F0C}" type="pres">
      <dgm:prSet presAssocID="{D278C597-9141-4BAB-96B8-6609D5F12C20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7147FE-E881-4C01-8FBF-AB4469DD2809}" srcId="{5B4D6A30-0CCD-4569-A21F-66368D8DEA8A}" destId="{5A0DDDFF-83FA-4733-8EF0-DD26D4E97C22}" srcOrd="1" destOrd="0" parTransId="{56A71621-5149-4B87-9C59-11C24A9E9AC0}" sibTransId="{86DE4427-E8B2-45D4-B313-3E766174FC8C}"/>
    <dgm:cxn modelId="{1FAEDE13-F584-4057-BBA1-1E186F1CD176}" type="presOf" srcId="{263A4839-DFA2-4424-B6FA-B086F2825FFC}" destId="{6F06033D-0802-4E60-AA31-4CE9A30A6466}" srcOrd="0" destOrd="1" presId="urn:microsoft.com/office/officeart/2005/8/layout/vList5"/>
    <dgm:cxn modelId="{BB84970E-66A8-4E9D-ABA8-6E11B7398BF0}" srcId="{B0470072-6746-419B-9D2F-9E0176081FF3}" destId="{696B40D2-41BB-468B-A443-46ED9A3FCA0B}" srcOrd="2" destOrd="0" parTransId="{257F8A3A-16FF-443E-9EC4-F92A8F04111A}" sibTransId="{B2108B0E-D055-419F-AABB-ACCF013A134C}"/>
    <dgm:cxn modelId="{A257A966-B0B2-416C-BC4D-75DFE74B99AF}" srcId="{B0470072-6746-419B-9D2F-9E0176081FF3}" destId="{D278C597-9141-4BAB-96B8-6609D5F12C20}" srcOrd="3" destOrd="0" parTransId="{6C3B5BC0-008C-48D2-9B63-906E0C198F9C}" sibTransId="{863B9039-F981-48E5-8191-036B199BDBBE}"/>
    <dgm:cxn modelId="{AECA33D3-F00E-4357-A8D7-7B8C3448425E}" srcId="{5B4D6A30-0CCD-4569-A21F-66368D8DEA8A}" destId="{1D014FD2-A30F-4F0C-8202-23724CA23D98}" srcOrd="0" destOrd="0" parTransId="{791EAF8C-CEA1-4C04-BD96-EAACB71BBE70}" sibTransId="{D39D8239-440E-463D-874B-A8F48587133E}"/>
    <dgm:cxn modelId="{8DF7EC58-B8CC-438E-98C1-30C0A3BFEFC3}" type="presOf" srcId="{1D014FD2-A30F-4F0C-8202-23724CA23D98}" destId="{0BAFD27A-86E6-4CCE-8D59-8A6B4F7A2003}" srcOrd="0" destOrd="0" presId="urn:microsoft.com/office/officeart/2005/8/layout/vList5"/>
    <dgm:cxn modelId="{57488C15-C832-4C84-B6F0-195D359367E4}" type="presOf" srcId="{D0CDC6C9-0F34-4AB4-9C01-772ADC40CFD0}" destId="{6F06033D-0802-4E60-AA31-4CE9A30A6466}" srcOrd="0" destOrd="0" presId="urn:microsoft.com/office/officeart/2005/8/layout/vList5"/>
    <dgm:cxn modelId="{ACE8CDD7-D37E-48E7-BA15-4E38C4FF87B3}" srcId="{696B40D2-41BB-468B-A443-46ED9A3FCA0B}" destId="{D0CDC6C9-0F34-4AB4-9C01-772ADC40CFD0}" srcOrd="0" destOrd="0" parTransId="{897E805D-025B-4884-A087-4F11BB3907CF}" sibTransId="{50051657-1924-43A7-81B3-F12290B51943}"/>
    <dgm:cxn modelId="{633FBEBE-E12C-46EF-AD8B-B86A4A13B709}" type="presOf" srcId="{8241A00A-59EE-421E-8854-9D7F0EE9AE3C}" destId="{6F06033D-0802-4E60-AA31-4CE9A30A6466}" srcOrd="0" destOrd="2" presId="urn:microsoft.com/office/officeart/2005/8/layout/vList5"/>
    <dgm:cxn modelId="{F356442F-A220-41A7-A8AE-0A2EA9B85CDB}" type="presOf" srcId="{2848798E-8464-4D0C-B5FF-D6B35301065A}" destId="{FDD78FC0-79A1-447C-A176-EE9914283A99}" srcOrd="0" destOrd="0" presId="urn:microsoft.com/office/officeart/2005/8/layout/vList5"/>
    <dgm:cxn modelId="{E8EE2C6A-3DCB-40E6-9825-F368C26A4ADF}" srcId="{696B40D2-41BB-468B-A443-46ED9A3FCA0B}" destId="{263A4839-DFA2-4424-B6FA-B086F2825FFC}" srcOrd="1" destOrd="0" parTransId="{E21A052A-D4CE-4D05-82B1-667AF46942F6}" sibTransId="{5C7B162C-B868-4F55-9083-FF580F724AB3}"/>
    <dgm:cxn modelId="{6139FD4A-6F65-4067-98A0-F5AA2175818B}" type="presOf" srcId="{E2C36FA7-408E-45AC-994E-A52B529B4B4A}" destId="{D748292B-2C80-4700-80BD-85785E5E3F0C}" srcOrd="0" destOrd="0" presId="urn:microsoft.com/office/officeart/2005/8/layout/vList5"/>
    <dgm:cxn modelId="{3A4FB66F-31F4-4D28-841E-638C61F9C64E}" type="presOf" srcId="{5B4D6A30-0CCD-4569-A21F-66368D8DEA8A}" destId="{50A67EA4-C335-4E76-B585-2FF4B6B19857}" srcOrd="0" destOrd="0" presId="urn:microsoft.com/office/officeart/2005/8/layout/vList5"/>
    <dgm:cxn modelId="{1D040A7B-0B4B-4783-9DD3-7D58371D0E4F}" srcId="{981505CA-3AD4-47BC-B128-CB3C60509D79}" destId="{2848798E-8464-4D0C-B5FF-D6B35301065A}" srcOrd="0" destOrd="0" parTransId="{C67DD56C-B3FF-40F5-ADC5-9E40C8B5B7FD}" sibTransId="{89275E76-4D72-4EEC-9B64-C2E1D6112DB0}"/>
    <dgm:cxn modelId="{D13C1702-7E4B-46C7-AE04-14D25F2FFB2D}" type="presOf" srcId="{981505CA-3AD4-47BC-B128-CB3C60509D79}" destId="{23FA727C-27FC-4A22-8B37-103F6C6187A2}" srcOrd="0" destOrd="0" presId="urn:microsoft.com/office/officeart/2005/8/layout/vList5"/>
    <dgm:cxn modelId="{13552923-5957-4628-9F99-0F73A65E71BA}" srcId="{B0470072-6746-419B-9D2F-9E0176081FF3}" destId="{981505CA-3AD4-47BC-B128-CB3C60509D79}" srcOrd="1" destOrd="0" parTransId="{3EB30261-2E4F-4C63-BD1B-5780E7C924B4}" sibTransId="{1466916F-379C-4AA3-8F6A-467D40B68CC9}"/>
    <dgm:cxn modelId="{8A20A20A-BE06-4D73-BA3B-E5CF92862393}" type="presOf" srcId="{D278C597-9141-4BAB-96B8-6609D5F12C20}" destId="{D4D938CB-DEE4-44C6-B342-FCF41AA05E21}" srcOrd="0" destOrd="0" presId="urn:microsoft.com/office/officeart/2005/8/layout/vList5"/>
    <dgm:cxn modelId="{99094EA4-73B0-4129-B488-4FB278781504}" srcId="{981505CA-3AD4-47BC-B128-CB3C60509D79}" destId="{AF42B47C-4CE6-4723-B44B-781682E8ACD1}" srcOrd="1" destOrd="0" parTransId="{99C0FA12-87E0-42B1-80F2-5FAA2EF2032C}" sibTransId="{F2F7711C-7FD9-4EF9-9685-84BC5FA8A9B6}"/>
    <dgm:cxn modelId="{6D235437-E673-49C0-B117-5161EDE87E77}" srcId="{D278C597-9141-4BAB-96B8-6609D5F12C20}" destId="{E2C36FA7-408E-45AC-994E-A52B529B4B4A}" srcOrd="0" destOrd="0" parTransId="{938281D6-4E3F-4A3A-82CA-1A32BB86FD6F}" sibTransId="{CC84D244-1F2B-4748-A66E-1647DE6C0054}"/>
    <dgm:cxn modelId="{C1959F5E-CD7D-469F-9203-E2B44293CFCB}" type="presOf" srcId="{5A0DDDFF-83FA-4733-8EF0-DD26D4E97C22}" destId="{0BAFD27A-86E6-4CCE-8D59-8A6B4F7A2003}" srcOrd="0" destOrd="1" presId="urn:microsoft.com/office/officeart/2005/8/layout/vList5"/>
    <dgm:cxn modelId="{6EECC3ED-0CF3-4905-A022-3E99BC1BBB2A}" srcId="{B0470072-6746-419B-9D2F-9E0176081FF3}" destId="{5B4D6A30-0CCD-4569-A21F-66368D8DEA8A}" srcOrd="0" destOrd="0" parTransId="{83563DD6-C181-4647-AC0A-A5D020D9DAAB}" sibTransId="{2F44F708-53E9-4698-9410-D3CA57AA5B31}"/>
    <dgm:cxn modelId="{ECD95A93-C2FF-46BB-A134-C425A75F3777}" type="presOf" srcId="{B0470072-6746-419B-9D2F-9E0176081FF3}" destId="{3A2A0C90-B867-45BD-A73C-79F74852F068}" srcOrd="0" destOrd="0" presId="urn:microsoft.com/office/officeart/2005/8/layout/vList5"/>
    <dgm:cxn modelId="{96DB52AE-3DEB-448A-B395-A367F0EF0E9B}" type="presOf" srcId="{696B40D2-41BB-468B-A443-46ED9A3FCA0B}" destId="{F17CBE25-9BF3-4D06-BDB0-213D5BE4D746}" srcOrd="0" destOrd="0" presId="urn:microsoft.com/office/officeart/2005/8/layout/vList5"/>
    <dgm:cxn modelId="{D555118A-A4A9-4892-8F87-8954FBCFF1E5}" srcId="{696B40D2-41BB-468B-A443-46ED9A3FCA0B}" destId="{8241A00A-59EE-421E-8854-9D7F0EE9AE3C}" srcOrd="2" destOrd="0" parTransId="{CF71F39C-BAF3-41F8-8FDD-31F066A861AC}" sibTransId="{66F2DA97-8992-409B-B83E-0C263C170A6B}"/>
    <dgm:cxn modelId="{88980F90-4247-4FA7-A836-8A789D262789}" type="presOf" srcId="{AF42B47C-4CE6-4723-B44B-781682E8ACD1}" destId="{FDD78FC0-79A1-447C-A176-EE9914283A99}" srcOrd="0" destOrd="1" presId="urn:microsoft.com/office/officeart/2005/8/layout/vList5"/>
    <dgm:cxn modelId="{EC0496AA-4229-403C-A0FC-4316A907AB39}" type="presParOf" srcId="{3A2A0C90-B867-45BD-A73C-79F74852F068}" destId="{73C52592-C235-4571-A6EE-DBB76EEC6A84}" srcOrd="0" destOrd="0" presId="urn:microsoft.com/office/officeart/2005/8/layout/vList5"/>
    <dgm:cxn modelId="{A7DA9F70-D42E-4700-AAC0-05B660A92BE9}" type="presParOf" srcId="{73C52592-C235-4571-A6EE-DBB76EEC6A84}" destId="{50A67EA4-C335-4E76-B585-2FF4B6B19857}" srcOrd="0" destOrd="0" presId="urn:microsoft.com/office/officeart/2005/8/layout/vList5"/>
    <dgm:cxn modelId="{8E668C31-D038-44F0-B743-FE8A30DEB053}" type="presParOf" srcId="{73C52592-C235-4571-A6EE-DBB76EEC6A84}" destId="{0BAFD27A-86E6-4CCE-8D59-8A6B4F7A2003}" srcOrd="1" destOrd="0" presId="urn:microsoft.com/office/officeart/2005/8/layout/vList5"/>
    <dgm:cxn modelId="{65C314DE-DCD3-4A5E-A4A7-F41175130E02}" type="presParOf" srcId="{3A2A0C90-B867-45BD-A73C-79F74852F068}" destId="{F9261F52-181B-41CE-B9A5-96EAB7253B3D}" srcOrd="1" destOrd="0" presId="urn:microsoft.com/office/officeart/2005/8/layout/vList5"/>
    <dgm:cxn modelId="{15DAE8E3-7B60-4D91-AF2C-D00911F29EC5}" type="presParOf" srcId="{3A2A0C90-B867-45BD-A73C-79F74852F068}" destId="{1EAD6CC7-9CA8-4877-B4CE-2C561717CC8A}" srcOrd="2" destOrd="0" presId="urn:microsoft.com/office/officeart/2005/8/layout/vList5"/>
    <dgm:cxn modelId="{687FD4C4-5AA0-4E5F-A9C5-A9530EDBF3D2}" type="presParOf" srcId="{1EAD6CC7-9CA8-4877-B4CE-2C561717CC8A}" destId="{23FA727C-27FC-4A22-8B37-103F6C6187A2}" srcOrd="0" destOrd="0" presId="urn:microsoft.com/office/officeart/2005/8/layout/vList5"/>
    <dgm:cxn modelId="{57085827-1141-4BF4-9180-9E12D2C2CDB4}" type="presParOf" srcId="{1EAD6CC7-9CA8-4877-B4CE-2C561717CC8A}" destId="{FDD78FC0-79A1-447C-A176-EE9914283A99}" srcOrd="1" destOrd="0" presId="urn:microsoft.com/office/officeart/2005/8/layout/vList5"/>
    <dgm:cxn modelId="{D10115E4-B79C-4D1A-971A-65F20986C004}" type="presParOf" srcId="{3A2A0C90-B867-45BD-A73C-79F74852F068}" destId="{8DEB71CC-B5CD-444D-838A-B0E2C103D80F}" srcOrd="3" destOrd="0" presId="urn:microsoft.com/office/officeart/2005/8/layout/vList5"/>
    <dgm:cxn modelId="{DCB76C93-C435-40AE-B0A4-997E2456646E}" type="presParOf" srcId="{3A2A0C90-B867-45BD-A73C-79F74852F068}" destId="{DEA2CA6F-6BEB-4552-87C7-758490398604}" srcOrd="4" destOrd="0" presId="urn:microsoft.com/office/officeart/2005/8/layout/vList5"/>
    <dgm:cxn modelId="{8B811856-7531-4A82-B754-AC6F2AC07FF9}" type="presParOf" srcId="{DEA2CA6F-6BEB-4552-87C7-758490398604}" destId="{F17CBE25-9BF3-4D06-BDB0-213D5BE4D746}" srcOrd="0" destOrd="0" presId="urn:microsoft.com/office/officeart/2005/8/layout/vList5"/>
    <dgm:cxn modelId="{5FABDB68-9E40-44CD-86E6-9438B165F2C1}" type="presParOf" srcId="{DEA2CA6F-6BEB-4552-87C7-758490398604}" destId="{6F06033D-0802-4E60-AA31-4CE9A30A6466}" srcOrd="1" destOrd="0" presId="urn:microsoft.com/office/officeart/2005/8/layout/vList5"/>
    <dgm:cxn modelId="{6CED3526-7F04-40F3-9EBD-6DA48F8B2FA7}" type="presParOf" srcId="{3A2A0C90-B867-45BD-A73C-79F74852F068}" destId="{D548893D-1982-45F6-BD5B-FDCBB8E13A18}" srcOrd="5" destOrd="0" presId="urn:microsoft.com/office/officeart/2005/8/layout/vList5"/>
    <dgm:cxn modelId="{70CF3C50-1D4A-46E8-8A71-414F6847962E}" type="presParOf" srcId="{3A2A0C90-B867-45BD-A73C-79F74852F068}" destId="{B70C67C1-4484-4097-A929-45B488276A3C}" srcOrd="6" destOrd="0" presId="urn:microsoft.com/office/officeart/2005/8/layout/vList5"/>
    <dgm:cxn modelId="{934E564C-5A4B-4865-9424-C845695C143C}" type="presParOf" srcId="{B70C67C1-4484-4097-A929-45B488276A3C}" destId="{D4D938CB-DEE4-44C6-B342-FCF41AA05E21}" srcOrd="0" destOrd="0" presId="urn:microsoft.com/office/officeart/2005/8/layout/vList5"/>
    <dgm:cxn modelId="{ED580550-640A-4931-B085-CA8CCB600099}" type="presParOf" srcId="{B70C67C1-4484-4097-A929-45B488276A3C}" destId="{D748292B-2C80-4700-80BD-85785E5E3F0C}" srcOrd="1" destOrd="0" presId="urn:microsoft.com/office/officeart/2005/8/layout/vList5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D5A08E4-A344-43DC-BC59-9BBF2BA1DF3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DA1219-455A-49A3-A78A-15AABA6AD8B8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Первая помощь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F0D2FB5-8840-4D98-BF15-41D0F65613AC}" type="parTrans" cxnId="{50C73766-A131-4A22-8083-7EA1B8C8DF49}">
      <dgm:prSet/>
      <dgm:spPr/>
      <dgm:t>
        <a:bodyPr/>
        <a:lstStyle/>
        <a:p>
          <a:endParaRPr lang="ru-RU"/>
        </a:p>
      </dgm:t>
    </dgm:pt>
    <dgm:pt modelId="{81B70204-56CA-4644-887D-5806764105A9}" type="sibTrans" cxnId="{50C73766-A131-4A22-8083-7EA1B8C8DF49}">
      <dgm:prSet/>
      <dgm:spPr/>
      <dgm:t>
        <a:bodyPr/>
        <a:lstStyle/>
        <a:p>
          <a:endParaRPr lang="ru-RU"/>
        </a:p>
      </dgm:t>
    </dgm:pt>
    <dgm:pt modelId="{23E8D9B0-4A2F-4764-B58A-C553E50246BC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Иммобилизация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09FB866-C9D8-4E12-8258-241816060538}" type="parTrans" cxnId="{B5AD38D7-D203-4A59-ACF3-0E26ED48D7CB}">
      <dgm:prSet/>
      <dgm:spPr/>
      <dgm:t>
        <a:bodyPr/>
        <a:lstStyle/>
        <a:p>
          <a:endParaRPr lang="ru-RU"/>
        </a:p>
      </dgm:t>
    </dgm:pt>
    <dgm:pt modelId="{EE962882-BFDB-4F7F-93B5-18DA13667621}" type="sibTrans" cxnId="{B5AD38D7-D203-4A59-ACF3-0E26ED48D7CB}">
      <dgm:prSet/>
      <dgm:spPr/>
      <dgm:t>
        <a:bodyPr/>
        <a:lstStyle/>
        <a:p>
          <a:endParaRPr lang="ru-RU"/>
        </a:p>
      </dgm:t>
    </dgm:pt>
    <dgm:pt modelId="{E1BBF073-24C5-4E35-BC4E-F12FAA24045F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Предупреждение или борьба с шоком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AF92CC8-ED57-46AE-A8F9-0B2D37AD9BC5}" type="parTrans" cxnId="{A0A8B9F1-9B27-43DB-9A55-EBD22DAA8A3A}">
      <dgm:prSet/>
      <dgm:spPr/>
      <dgm:t>
        <a:bodyPr/>
        <a:lstStyle/>
        <a:p>
          <a:endParaRPr lang="ru-RU"/>
        </a:p>
      </dgm:t>
    </dgm:pt>
    <dgm:pt modelId="{32B72B27-0C50-4D99-B853-6F7B4C58F17A}" type="sibTrans" cxnId="{A0A8B9F1-9B27-43DB-9A55-EBD22DAA8A3A}">
      <dgm:prSet/>
      <dgm:spPr/>
      <dgm:t>
        <a:bodyPr/>
        <a:lstStyle/>
        <a:p>
          <a:endParaRPr lang="ru-RU"/>
        </a:p>
      </dgm:t>
    </dgm:pt>
    <dgm:pt modelId="{E3338EDC-7AF0-4CFF-B2CE-4768C90B8610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Госпитализация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88AA68A-6C92-4172-B106-7D05434BB472}" type="parTrans" cxnId="{A178FE5F-0296-4FA8-8786-001B8E6E9304}">
      <dgm:prSet/>
      <dgm:spPr/>
      <dgm:t>
        <a:bodyPr/>
        <a:lstStyle/>
        <a:p>
          <a:endParaRPr lang="ru-RU"/>
        </a:p>
      </dgm:t>
    </dgm:pt>
    <dgm:pt modelId="{1E164836-3FE1-4A2E-9E3B-4C1C7C24E8F2}" type="sibTrans" cxnId="{A178FE5F-0296-4FA8-8786-001B8E6E9304}">
      <dgm:prSet/>
      <dgm:spPr/>
      <dgm:t>
        <a:bodyPr/>
        <a:lstStyle/>
        <a:p>
          <a:endParaRPr lang="ru-RU"/>
        </a:p>
      </dgm:t>
    </dgm:pt>
    <dgm:pt modelId="{EA9463CF-B345-47A5-8223-3C8748DB07B9}" type="pres">
      <dgm:prSet presAssocID="{6D5A08E4-A344-43DC-BC59-9BBF2BA1DF3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02A132E-F716-4F1F-9B05-095226BEF4DC}" type="pres">
      <dgm:prSet presAssocID="{01DA1219-455A-49A3-A78A-15AABA6AD8B8}" presName="hierRoot1" presStyleCnt="0"/>
      <dgm:spPr/>
    </dgm:pt>
    <dgm:pt modelId="{292251AE-3A19-45D8-9DC6-182469529E38}" type="pres">
      <dgm:prSet presAssocID="{01DA1219-455A-49A3-A78A-15AABA6AD8B8}" presName="composite" presStyleCnt="0"/>
      <dgm:spPr/>
    </dgm:pt>
    <dgm:pt modelId="{B107F104-23FF-4EDF-AF17-FC65169CD362}" type="pres">
      <dgm:prSet presAssocID="{01DA1219-455A-49A3-A78A-15AABA6AD8B8}" presName="background" presStyleLbl="node0" presStyleIdx="0" presStyleCnt="1"/>
      <dgm:spPr/>
    </dgm:pt>
    <dgm:pt modelId="{59CF8961-786E-436F-BEB0-78F1C37E0D6E}" type="pres">
      <dgm:prSet presAssocID="{01DA1219-455A-49A3-A78A-15AABA6AD8B8}" presName="text" presStyleLbl="fgAcc0" presStyleIdx="0" presStyleCnt="1" custLinFactNeighborX="-1646" custLinFactNeighborY="-523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C3A7EB-1BB6-4BB8-94B7-DCC6DD8E9002}" type="pres">
      <dgm:prSet presAssocID="{01DA1219-455A-49A3-A78A-15AABA6AD8B8}" presName="hierChild2" presStyleCnt="0"/>
      <dgm:spPr/>
    </dgm:pt>
    <dgm:pt modelId="{CDE7D322-6119-4590-BBE9-EE86CDB9396F}" type="pres">
      <dgm:prSet presAssocID="{209FB866-C9D8-4E12-8258-241816060538}" presName="Name10" presStyleLbl="parChTrans1D2" presStyleIdx="0" presStyleCnt="3"/>
      <dgm:spPr/>
      <dgm:t>
        <a:bodyPr/>
        <a:lstStyle/>
        <a:p>
          <a:endParaRPr lang="ru-RU"/>
        </a:p>
      </dgm:t>
    </dgm:pt>
    <dgm:pt modelId="{18BB1CC8-7E17-498F-BC2F-C7CF7F4A4943}" type="pres">
      <dgm:prSet presAssocID="{23E8D9B0-4A2F-4764-B58A-C553E50246BC}" presName="hierRoot2" presStyleCnt="0"/>
      <dgm:spPr/>
    </dgm:pt>
    <dgm:pt modelId="{888A65C1-E464-4CCC-BE52-23D6D38222AB}" type="pres">
      <dgm:prSet presAssocID="{23E8D9B0-4A2F-4764-B58A-C553E50246BC}" presName="composite2" presStyleCnt="0"/>
      <dgm:spPr/>
    </dgm:pt>
    <dgm:pt modelId="{0EE73C3D-167B-488A-B4C3-BE7A98083DC0}" type="pres">
      <dgm:prSet presAssocID="{23E8D9B0-4A2F-4764-B58A-C553E50246BC}" presName="background2" presStyleLbl="node2" presStyleIdx="0" presStyleCnt="3"/>
      <dgm:spPr/>
    </dgm:pt>
    <dgm:pt modelId="{3B7FDF49-BF46-4AD9-8A81-A934E44F5690}" type="pres">
      <dgm:prSet presAssocID="{23E8D9B0-4A2F-4764-B58A-C553E50246BC}" presName="text2" presStyleLbl="fgAcc2" presStyleIdx="0" presStyleCnt="3" custLinFactNeighborX="-1235" custLinFactNeighborY="-685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21D8AC-5EFB-46D4-B129-932D994F62DD}" type="pres">
      <dgm:prSet presAssocID="{23E8D9B0-4A2F-4764-B58A-C553E50246BC}" presName="hierChild3" presStyleCnt="0"/>
      <dgm:spPr/>
    </dgm:pt>
    <dgm:pt modelId="{C2105F2F-5D13-46D1-B569-E2A0D7A23234}" type="pres">
      <dgm:prSet presAssocID="{7AF92CC8-ED57-46AE-A8F9-0B2D37AD9BC5}" presName="Name10" presStyleLbl="parChTrans1D2" presStyleIdx="1" presStyleCnt="3"/>
      <dgm:spPr/>
      <dgm:t>
        <a:bodyPr/>
        <a:lstStyle/>
        <a:p>
          <a:endParaRPr lang="ru-RU"/>
        </a:p>
      </dgm:t>
    </dgm:pt>
    <dgm:pt modelId="{38AAEE6C-66A3-4C7C-8509-C93A1269A0F1}" type="pres">
      <dgm:prSet presAssocID="{E1BBF073-24C5-4E35-BC4E-F12FAA24045F}" presName="hierRoot2" presStyleCnt="0"/>
      <dgm:spPr/>
    </dgm:pt>
    <dgm:pt modelId="{DD4B1514-0CD1-4C4F-B17E-E682BCA11C46}" type="pres">
      <dgm:prSet presAssocID="{E1BBF073-24C5-4E35-BC4E-F12FAA24045F}" presName="composite2" presStyleCnt="0"/>
      <dgm:spPr/>
    </dgm:pt>
    <dgm:pt modelId="{D22AFC53-726B-4996-9144-ECB7867E6D36}" type="pres">
      <dgm:prSet presAssocID="{E1BBF073-24C5-4E35-BC4E-F12FAA24045F}" presName="background2" presStyleLbl="node2" presStyleIdx="1" presStyleCnt="3"/>
      <dgm:spPr/>
    </dgm:pt>
    <dgm:pt modelId="{D6DB8D3F-EBCA-452C-BBA5-550500024F0A}" type="pres">
      <dgm:prSet presAssocID="{E1BBF073-24C5-4E35-BC4E-F12FAA24045F}" presName="text2" presStyleLbl="fgAcc2" presStyleIdx="1" presStyleCnt="3" custLinFactNeighborX="-8230" custLinFactNeighborY="-633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8130C0-EB58-40A1-BBC9-C3A98B432DB2}" type="pres">
      <dgm:prSet presAssocID="{E1BBF073-24C5-4E35-BC4E-F12FAA24045F}" presName="hierChild3" presStyleCnt="0"/>
      <dgm:spPr/>
    </dgm:pt>
    <dgm:pt modelId="{4B553275-DAE5-4569-88D4-189764E3AB17}" type="pres">
      <dgm:prSet presAssocID="{688AA68A-6C92-4172-B106-7D05434BB472}" presName="Name10" presStyleLbl="parChTrans1D2" presStyleIdx="2" presStyleCnt="3"/>
      <dgm:spPr/>
      <dgm:t>
        <a:bodyPr/>
        <a:lstStyle/>
        <a:p>
          <a:endParaRPr lang="ru-RU"/>
        </a:p>
      </dgm:t>
    </dgm:pt>
    <dgm:pt modelId="{899FC5C4-7512-4D28-A36B-4D61038C83AB}" type="pres">
      <dgm:prSet presAssocID="{E3338EDC-7AF0-4CFF-B2CE-4768C90B8610}" presName="hierRoot2" presStyleCnt="0"/>
      <dgm:spPr/>
    </dgm:pt>
    <dgm:pt modelId="{70196571-B882-4E7C-A385-51CE48D436E8}" type="pres">
      <dgm:prSet presAssocID="{E3338EDC-7AF0-4CFF-B2CE-4768C90B8610}" presName="composite2" presStyleCnt="0"/>
      <dgm:spPr/>
    </dgm:pt>
    <dgm:pt modelId="{3B754FC5-4A96-48B0-92AB-B83D46156E35}" type="pres">
      <dgm:prSet presAssocID="{E3338EDC-7AF0-4CFF-B2CE-4768C90B8610}" presName="background2" presStyleLbl="node2" presStyleIdx="2" presStyleCnt="3"/>
      <dgm:spPr/>
    </dgm:pt>
    <dgm:pt modelId="{E088D59B-1AEE-4ED4-AE62-55A057A176DB}" type="pres">
      <dgm:prSet presAssocID="{E3338EDC-7AF0-4CFF-B2CE-4768C90B8610}" presName="text2" presStyleLbl="fgAcc2" presStyleIdx="2" presStyleCnt="3" custLinFactNeighborX="-15226" custLinFactNeighborY="-685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DB6075-F2FD-4413-B0EE-D6C89CBA65B2}" type="pres">
      <dgm:prSet presAssocID="{E3338EDC-7AF0-4CFF-B2CE-4768C90B8610}" presName="hierChild3" presStyleCnt="0"/>
      <dgm:spPr/>
    </dgm:pt>
  </dgm:ptLst>
  <dgm:cxnLst>
    <dgm:cxn modelId="{2996EA81-9C67-48E7-AFCD-A1B8932F9EF3}" type="presOf" srcId="{23E8D9B0-4A2F-4764-B58A-C553E50246BC}" destId="{3B7FDF49-BF46-4AD9-8A81-A934E44F5690}" srcOrd="0" destOrd="0" presId="urn:microsoft.com/office/officeart/2005/8/layout/hierarchy1"/>
    <dgm:cxn modelId="{06D8F3BF-4965-4D2E-913D-DBE5EC25C5B0}" type="presOf" srcId="{209FB866-C9D8-4E12-8258-241816060538}" destId="{CDE7D322-6119-4590-BBE9-EE86CDB9396F}" srcOrd="0" destOrd="0" presId="urn:microsoft.com/office/officeart/2005/8/layout/hierarchy1"/>
    <dgm:cxn modelId="{A0A8B9F1-9B27-43DB-9A55-EBD22DAA8A3A}" srcId="{01DA1219-455A-49A3-A78A-15AABA6AD8B8}" destId="{E1BBF073-24C5-4E35-BC4E-F12FAA24045F}" srcOrd="1" destOrd="0" parTransId="{7AF92CC8-ED57-46AE-A8F9-0B2D37AD9BC5}" sibTransId="{32B72B27-0C50-4D99-B853-6F7B4C58F17A}"/>
    <dgm:cxn modelId="{50C73766-A131-4A22-8083-7EA1B8C8DF49}" srcId="{6D5A08E4-A344-43DC-BC59-9BBF2BA1DF34}" destId="{01DA1219-455A-49A3-A78A-15AABA6AD8B8}" srcOrd="0" destOrd="0" parTransId="{7F0D2FB5-8840-4D98-BF15-41D0F65613AC}" sibTransId="{81B70204-56CA-4644-887D-5806764105A9}"/>
    <dgm:cxn modelId="{31747E98-3AF0-4F42-AE35-8F8013A8479D}" type="presOf" srcId="{6D5A08E4-A344-43DC-BC59-9BBF2BA1DF34}" destId="{EA9463CF-B345-47A5-8223-3C8748DB07B9}" srcOrd="0" destOrd="0" presId="urn:microsoft.com/office/officeart/2005/8/layout/hierarchy1"/>
    <dgm:cxn modelId="{B5AD38D7-D203-4A59-ACF3-0E26ED48D7CB}" srcId="{01DA1219-455A-49A3-A78A-15AABA6AD8B8}" destId="{23E8D9B0-4A2F-4764-B58A-C553E50246BC}" srcOrd="0" destOrd="0" parTransId="{209FB866-C9D8-4E12-8258-241816060538}" sibTransId="{EE962882-BFDB-4F7F-93B5-18DA13667621}"/>
    <dgm:cxn modelId="{59DA9403-7999-4E84-A307-17660F222185}" type="presOf" srcId="{E1BBF073-24C5-4E35-BC4E-F12FAA24045F}" destId="{D6DB8D3F-EBCA-452C-BBA5-550500024F0A}" srcOrd="0" destOrd="0" presId="urn:microsoft.com/office/officeart/2005/8/layout/hierarchy1"/>
    <dgm:cxn modelId="{B81BE76C-AFE1-4AD8-8C68-AC72F458AFDD}" type="presOf" srcId="{7AF92CC8-ED57-46AE-A8F9-0B2D37AD9BC5}" destId="{C2105F2F-5D13-46D1-B569-E2A0D7A23234}" srcOrd="0" destOrd="0" presId="urn:microsoft.com/office/officeart/2005/8/layout/hierarchy1"/>
    <dgm:cxn modelId="{AEB31489-16E5-4692-8678-43ED0EE19C00}" type="presOf" srcId="{01DA1219-455A-49A3-A78A-15AABA6AD8B8}" destId="{59CF8961-786E-436F-BEB0-78F1C37E0D6E}" srcOrd="0" destOrd="0" presId="urn:microsoft.com/office/officeart/2005/8/layout/hierarchy1"/>
    <dgm:cxn modelId="{A178FE5F-0296-4FA8-8786-001B8E6E9304}" srcId="{01DA1219-455A-49A3-A78A-15AABA6AD8B8}" destId="{E3338EDC-7AF0-4CFF-B2CE-4768C90B8610}" srcOrd="2" destOrd="0" parTransId="{688AA68A-6C92-4172-B106-7D05434BB472}" sibTransId="{1E164836-3FE1-4A2E-9E3B-4C1C7C24E8F2}"/>
    <dgm:cxn modelId="{8BC4D688-A615-490F-847C-75F12508A701}" type="presOf" srcId="{E3338EDC-7AF0-4CFF-B2CE-4768C90B8610}" destId="{E088D59B-1AEE-4ED4-AE62-55A057A176DB}" srcOrd="0" destOrd="0" presId="urn:microsoft.com/office/officeart/2005/8/layout/hierarchy1"/>
    <dgm:cxn modelId="{62640ADC-F204-4ED7-BE52-7271263F59B8}" type="presOf" srcId="{688AA68A-6C92-4172-B106-7D05434BB472}" destId="{4B553275-DAE5-4569-88D4-189764E3AB17}" srcOrd="0" destOrd="0" presId="urn:microsoft.com/office/officeart/2005/8/layout/hierarchy1"/>
    <dgm:cxn modelId="{B5A0A1B8-215F-47B2-993B-B7F446092A7F}" type="presParOf" srcId="{EA9463CF-B345-47A5-8223-3C8748DB07B9}" destId="{102A132E-F716-4F1F-9B05-095226BEF4DC}" srcOrd="0" destOrd="0" presId="urn:microsoft.com/office/officeart/2005/8/layout/hierarchy1"/>
    <dgm:cxn modelId="{196883D7-46C8-44E5-B1A1-18B1CD15CAA2}" type="presParOf" srcId="{102A132E-F716-4F1F-9B05-095226BEF4DC}" destId="{292251AE-3A19-45D8-9DC6-182469529E38}" srcOrd="0" destOrd="0" presId="urn:microsoft.com/office/officeart/2005/8/layout/hierarchy1"/>
    <dgm:cxn modelId="{60975D91-470F-4093-9C1D-5485C792BBC1}" type="presParOf" srcId="{292251AE-3A19-45D8-9DC6-182469529E38}" destId="{B107F104-23FF-4EDF-AF17-FC65169CD362}" srcOrd="0" destOrd="0" presId="urn:microsoft.com/office/officeart/2005/8/layout/hierarchy1"/>
    <dgm:cxn modelId="{754261F6-D4A3-4A6A-9E18-1B8BFECF4E03}" type="presParOf" srcId="{292251AE-3A19-45D8-9DC6-182469529E38}" destId="{59CF8961-786E-436F-BEB0-78F1C37E0D6E}" srcOrd="1" destOrd="0" presId="urn:microsoft.com/office/officeart/2005/8/layout/hierarchy1"/>
    <dgm:cxn modelId="{7D79305A-CB2D-4B84-A761-D53B1925CD33}" type="presParOf" srcId="{102A132E-F716-4F1F-9B05-095226BEF4DC}" destId="{DAC3A7EB-1BB6-4BB8-94B7-DCC6DD8E9002}" srcOrd="1" destOrd="0" presId="urn:microsoft.com/office/officeart/2005/8/layout/hierarchy1"/>
    <dgm:cxn modelId="{343C4DE3-7A29-4D35-9B4C-2A2AC0F6330A}" type="presParOf" srcId="{DAC3A7EB-1BB6-4BB8-94B7-DCC6DD8E9002}" destId="{CDE7D322-6119-4590-BBE9-EE86CDB9396F}" srcOrd="0" destOrd="0" presId="urn:microsoft.com/office/officeart/2005/8/layout/hierarchy1"/>
    <dgm:cxn modelId="{969D645F-76D7-4642-8D5C-B077634B1B38}" type="presParOf" srcId="{DAC3A7EB-1BB6-4BB8-94B7-DCC6DD8E9002}" destId="{18BB1CC8-7E17-498F-BC2F-C7CF7F4A4943}" srcOrd="1" destOrd="0" presId="urn:microsoft.com/office/officeart/2005/8/layout/hierarchy1"/>
    <dgm:cxn modelId="{21FE514D-C086-4641-A4E1-DA2D31870D41}" type="presParOf" srcId="{18BB1CC8-7E17-498F-BC2F-C7CF7F4A4943}" destId="{888A65C1-E464-4CCC-BE52-23D6D38222AB}" srcOrd="0" destOrd="0" presId="urn:microsoft.com/office/officeart/2005/8/layout/hierarchy1"/>
    <dgm:cxn modelId="{65E25746-2D89-494A-A56A-9CCF5244068D}" type="presParOf" srcId="{888A65C1-E464-4CCC-BE52-23D6D38222AB}" destId="{0EE73C3D-167B-488A-B4C3-BE7A98083DC0}" srcOrd="0" destOrd="0" presId="urn:microsoft.com/office/officeart/2005/8/layout/hierarchy1"/>
    <dgm:cxn modelId="{049F4397-8D9D-4888-8A93-0A8815185B25}" type="presParOf" srcId="{888A65C1-E464-4CCC-BE52-23D6D38222AB}" destId="{3B7FDF49-BF46-4AD9-8A81-A934E44F5690}" srcOrd="1" destOrd="0" presId="urn:microsoft.com/office/officeart/2005/8/layout/hierarchy1"/>
    <dgm:cxn modelId="{2B399192-273F-498E-A48C-3240C237A4D9}" type="presParOf" srcId="{18BB1CC8-7E17-498F-BC2F-C7CF7F4A4943}" destId="{ED21D8AC-5EFB-46D4-B129-932D994F62DD}" srcOrd="1" destOrd="0" presId="urn:microsoft.com/office/officeart/2005/8/layout/hierarchy1"/>
    <dgm:cxn modelId="{174D0A59-98C2-4A62-A240-BAC4DA7300F1}" type="presParOf" srcId="{DAC3A7EB-1BB6-4BB8-94B7-DCC6DD8E9002}" destId="{C2105F2F-5D13-46D1-B569-E2A0D7A23234}" srcOrd="2" destOrd="0" presId="urn:microsoft.com/office/officeart/2005/8/layout/hierarchy1"/>
    <dgm:cxn modelId="{0C8DFAD0-C4C2-4D0B-9D2F-FA6CACEB0DDE}" type="presParOf" srcId="{DAC3A7EB-1BB6-4BB8-94B7-DCC6DD8E9002}" destId="{38AAEE6C-66A3-4C7C-8509-C93A1269A0F1}" srcOrd="3" destOrd="0" presId="urn:microsoft.com/office/officeart/2005/8/layout/hierarchy1"/>
    <dgm:cxn modelId="{4CEFBF59-304F-472C-A777-4295AFD69637}" type="presParOf" srcId="{38AAEE6C-66A3-4C7C-8509-C93A1269A0F1}" destId="{DD4B1514-0CD1-4C4F-B17E-E682BCA11C46}" srcOrd="0" destOrd="0" presId="urn:microsoft.com/office/officeart/2005/8/layout/hierarchy1"/>
    <dgm:cxn modelId="{1540242B-CCE2-4D16-9BD0-ED3F994D67C8}" type="presParOf" srcId="{DD4B1514-0CD1-4C4F-B17E-E682BCA11C46}" destId="{D22AFC53-726B-4996-9144-ECB7867E6D36}" srcOrd="0" destOrd="0" presId="urn:microsoft.com/office/officeart/2005/8/layout/hierarchy1"/>
    <dgm:cxn modelId="{1BDCAB41-B6D9-47BC-8515-E51F7312B228}" type="presParOf" srcId="{DD4B1514-0CD1-4C4F-B17E-E682BCA11C46}" destId="{D6DB8D3F-EBCA-452C-BBA5-550500024F0A}" srcOrd="1" destOrd="0" presId="urn:microsoft.com/office/officeart/2005/8/layout/hierarchy1"/>
    <dgm:cxn modelId="{31F21189-9160-43D6-94DC-8A0B3E084DAA}" type="presParOf" srcId="{38AAEE6C-66A3-4C7C-8509-C93A1269A0F1}" destId="{7A8130C0-EB58-40A1-BBC9-C3A98B432DB2}" srcOrd="1" destOrd="0" presId="urn:microsoft.com/office/officeart/2005/8/layout/hierarchy1"/>
    <dgm:cxn modelId="{D00D0307-4214-4329-AA87-702F52A728B0}" type="presParOf" srcId="{DAC3A7EB-1BB6-4BB8-94B7-DCC6DD8E9002}" destId="{4B553275-DAE5-4569-88D4-189764E3AB17}" srcOrd="4" destOrd="0" presId="urn:microsoft.com/office/officeart/2005/8/layout/hierarchy1"/>
    <dgm:cxn modelId="{01508757-4915-4FFC-AFC3-84AD8388411B}" type="presParOf" srcId="{DAC3A7EB-1BB6-4BB8-94B7-DCC6DD8E9002}" destId="{899FC5C4-7512-4D28-A36B-4D61038C83AB}" srcOrd="5" destOrd="0" presId="urn:microsoft.com/office/officeart/2005/8/layout/hierarchy1"/>
    <dgm:cxn modelId="{B18B1136-F404-4D23-82A4-5DB6B4A7BF58}" type="presParOf" srcId="{899FC5C4-7512-4D28-A36B-4D61038C83AB}" destId="{70196571-B882-4E7C-A385-51CE48D436E8}" srcOrd="0" destOrd="0" presId="urn:microsoft.com/office/officeart/2005/8/layout/hierarchy1"/>
    <dgm:cxn modelId="{CA001C67-7890-47B6-A398-EB1DB669DE45}" type="presParOf" srcId="{70196571-B882-4E7C-A385-51CE48D436E8}" destId="{3B754FC5-4A96-48B0-92AB-B83D46156E35}" srcOrd="0" destOrd="0" presId="urn:microsoft.com/office/officeart/2005/8/layout/hierarchy1"/>
    <dgm:cxn modelId="{F4BB00AD-A586-4201-9917-AE8C6C410E0B}" type="presParOf" srcId="{70196571-B882-4E7C-A385-51CE48D436E8}" destId="{E088D59B-1AEE-4ED4-AE62-55A057A176DB}" srcOrd="1" destOrd="0" presId="urn:microsoft.com/office/officeart/2005/8/layout/hierarchy1"/>
    <dgm:cxn modelId="{E70D237F-2CB9-4787-8985-1B070F140DDF}" type="presParOf" srcId="{899FC5C4-7512-4D28-A36B-4D61038C83AB}" destId="{76DB6075-F2FD-4413-B0EE-D6C89CBA65B2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254FB-8DB2-4EDC-9C7E-27916F1C5D31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76A68-9FA5-47D5-A1FB-FB6B39CFA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76A68-9FA5-47D5-A1FB-FB6B39CFAA55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76A68-9FA5-47D5-A1FB-FB6B39CFAA55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lidespace.ru/show/5903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Травмы</a:t>
            </a:r>
            <a:br>
              <a:rPr lang="ru-RU" dirty="0" smtClean="0"/>
            </a:br>
            <a:r>
              <a:rPr lang="ru-RU" dirty="0" smtClean="0"/>
              <a:t>Травматический шок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Н.И.Ефремова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285728"/>
          <a:ext cx="8686800" cy="5276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011"/>
                <a:gridCol w="2691125"/>
                <a:gridCol w="1481264"/>
                <a:gridCol w="2438400"/>
              </a:tblGrid>
              <a:tr h="527687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Растяжения, разрывы связок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800" dirty="0" smtClean="0"/>
                        <a:t>Резкая боль;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800" dirty="0" smtClean="0"/>
                        <a:t> </a:t>
                      </a:r>
                      <a:r>
                        <a:rPr lang="ru-RU" sz="2800" baseline="0" dirty="0" smtClean="0"/>
                        <a:t> быстрое развитие отека;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800" baseline="0" dirty="0" smtClean="0"/>
                        <a:t>значительное нарушение функции сустава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См. ушибы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 Направляется в </a:t>
                      </a:r>
                      <a:r>
                        <a:rPr lang="ru-RU" sz="2800" dirty="0" err="1" smtClean="0"/>
                        <a:t>травмопункт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09600" y="304800"/>
          <a:ext cx="8229600" cy="601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01980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Вывих</a:t>
                      </a:r>
                      <a:r>
                        <a:rPr lang="ru-RU" sz="2000" dirty="0" smtClean="0"/>
                        <a:t> 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000" dirty="0" smtClean="0"/>
                        <a:t>Боль в суставе;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dirty="0" smtClean="0"/>
                        <a:t> деформация сустава;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aseline="0" dirty="0" smtClean="0"/>
                        <a:t> отсутствие активных и невозможность пассивных движений, при попытке движения сустав «пружинит»;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aseline="0" dirty="0" smtClean="0"/>
                        <a:t>конечность фиксирована в неестественном положении;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aseline="0" dirty="0" smtClean="0"/>
                        <a:t> изменение длины конечности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000" dirty="0" smtClean="0"/>
                        <a:t>Холод на область вывиха;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dirty="0" smtClean="0"/>
                        <a:t> анальгетики;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dirty="0" smtClean="0"/>
                        <a:t> иммобилизация конечности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Госпитализация в отделение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травмотологии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Переломы костей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4400" dirty="0" smtClean="0"/>
              <a:t>Нарушение целостности кости, вызванное сильным воздействием или патологическим процессом</a:t>
            </a:r>
            <a:endParaRPr lang="ru-RU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переломов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457200" y="228600"/>
          <a:ext cx="8229600" cy="5897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457200" y="533400"/>
          <a:ext cx="82296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review-image" descr="http://img.slidespace.ru/2013/07/09/5903/1_14.jpg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04800"/>
            <a:ext cx="7620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457200" y="457200"/>
          <a:ext cx="8229600" cy="566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457200" y="457200"/>
          <a:ext cx="8229600" cy="566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Особенность линии перелома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учебного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Определение понятия «травма». Виды травм. </a:t>
            </a:r>
          </a:p>
          <a:p>
            <a:pPr lvl="0"/>
            <a:r>
              <a:rPr lang="ru-RU" dirty="0" smtClean="0"/>
              <a:t>Травматический шок: основные механизмы, лежащие в основе его развития; клиническая картина, диагностические критерии, профилактика и лечение на I этапе лечебно – эвакуационного обеспечения при ЧС. </a:t>
            </a:r>
          </a:p>
          <a:p>
            <a:pPr lvl="0"/>
            <a:r>
              <a:rPr lang="ru-RU" dirty="0" smtClean="0"/>
              <a:t>Объем помощи пострадавшим с травмами </a:t>
            </a:r>
            <a:r>
              <a:rPr lang="ru-RU" dirty="0" err="1" smtClean="0"/>
              <a:t>опорно</a:t>
            </a:r>
            <a:r>
              <a:rPr lang="ru-RU" dirty="0" smtClean="0"/>
              <a:t> – двигательного аппарата, </a:t>
            </a:r>
            <a:r>
              <a:rPr lang="ru-RU" dirty="0" err="1" smtClean="0"/>
              <a:t>черепно</a:t>
            </a:r>
            <a:r>
              <a:rPr lang="ru-RU" dirty="0" smtClean="0"/>
              <a:t> – мозговыми травмами, травмами грудной клетки и живота, глаз и ЛОР – органов, ампутационной травме и синдроме длительного </a:t>
            </a:r>
            <a:r>
              <a:rPr lang="ru-RU" dirty="0" err="1" smtClean="0"/>
              <a:t>сдавления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Клиника переломов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dirty="0" smtClean="0"/>
              <a:t>Резкая боль, усиливающаяся при любом движении и нагрузке;</a:t>
            </a:r>
          </a:p>
          <a:p>
            <a:pPr algn="just"/>
            <a:r>
              <a:rPr lang="ru-RU" b="1" dirty="0" smtClean="0"/>
              <a:t>Изменение положения и формы конечности;</a:t>
            </a:r>
          </a:p>
          <a:p>
            <a:pPr algn="just"/>
            <a:r>
              <a:rPr lang="ru-RU" b="1" dirty="0" smtClean="0"/>
              <a:t>Нарушение функции;</a:t>
            </a:r>
          </a:p>
          <a:p>
            <a:pPr algn="just"/>
            <a:r>
              <a:rPr lang="ru-RU" b="1" dirty="0" smtClean="0"/>
              <a:t>Отек в месте перелома;</a:t>
            </a:r>
          </a:p>
          <a:p>
            <a:pPr algn="just"/>
            <a:r>
              <a:rPr lang="ru-RU" b="1" dirty="0" smtClean="0"/>
              <a:t>Укорочение конечности;</a:t>
            </a:r>
          </a:p>
          <a:p>
            <a:pPr algn="just"/>
            <a:r>
              <a:rPr lang="ru-RU" b="1" dirty="0" smtClean="0"/>
              <a:t>Патологическая подвижность;</a:t>
            </a:r>
          </a:p>
          <a:p>
            <a:pPr algn="just"/>
            <a:r>
              <a:rPr lang="ru-RU" b="1" dirty="0" smtClean="0"/>
              <a:t>При пальпации: усиление боли, крепитация.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Осложнения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1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/>
          </p:cNvGraphicFramePr>
          <p:nvPr/>
        </p:nvGraphicFramePr>
        <p:xfrm>
          <a:off x="457200" y="609600"/>
          <a:ext cx="8229600" cy="5516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Краш</a:t>
            </a:r>
            <a:r>
              <a:rPr lang="ru-RU" dirty="0" smtClean="0"/>
              <a:t>»- синдром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4000" dirty="0" err="1" smtClean="0"/>
              <a:t>Сдавление</a:t>
            </a:r>
            <a:r>
              <a:rPr lang="ru-RU" sz="4000" dirty="0" smtClean="0"/>
              <a:t> частей тела с последующим развитием общих расстройств в организме (шок, отравление продуктами распада тканей, ОПН).</a:t>
            </a:r>
          </a:p>
          <a:p>
            <a:pPr>
              <a:buNone/>
            </a:pPr>
            <a:r>
              <a:rPr lang="ru-RU" dirty="0" smtClean="0"/>
              <a:t>	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Неотложная помощь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534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457200" y="381000"/>
          <a:ext cx="8229600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Клиника сотрясения мозга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Клиника ушиба мозга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Клиника </a:t>
            </a:r>
            <a:r>
              <a:rPr lang="ru-RU" dirty="0" err="1" smtClean="0"/>
              <a:t>сдавления</a:t>
            </a:r>
            <a:r>
              <a:rPr lang="ru-RU" dirty="0" smtClean="0"/>
              <a:t> головного мозга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Неотложная помощь при ЧМТ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Травма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4400" dirty="0" smtClean="0"/>
              <a:t>Анатомические или функциональные нарушения тканей и органов, возникающие в результате действия факторов внешней среды</a:t>
            </a:r>
            <a:endParaRPr lang="ru-RU" sz="4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Открытые повреждения живота и нижней части спины</a:t>
            </a:r>
            <a:r>
              <a:rPr lang="ru-RU" sz="27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Анамнез травмы и анализ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травматогенеза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	локализация раневого отверстия на передней брюшной стенке, боковых отделах живота, пояснице, ягодицах, на бедрах, непосредственно под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пупартовыми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связками, в 10-11-м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межреберьях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спереди и сбоку; 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боли в животе и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симптомокомплекс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«острого живота»;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эвентерация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внутренностей;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тахикардия, гипотензия, бледность, холодный пот, увеличение индекса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Альговера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dirty="0" smtClean="0"/>
              <a:t>Неотложная помощь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При диагнозе, не вызывающем сомнения -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промедол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2 % раствор 1-2 мл внутримышечно (внутривенно).</a:t>
            </a:r>
            <a:br>
              <a:rPr lang="ru-RU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2. При отсутствии четкой связи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перитонеальных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явлений с ранением обезболивание не производить.</a:t>
            </a:r>
            <a:br>
              <a:rPr lang="ru-RU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3. При отсутствии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перитонеальных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явлений, указывающих на проникающий характер ранения - анальгин 50 % раствор 2-4 мл внутримышечно;</a:t>
            </a:r>
            <a:br>
              <a:rPr lang="ru-RU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- выпавшие внутренности не вправлять (!);</a:t>
            </a:r>
            <a:br>
              <a:rPr lang="ru-RU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- ранивший предмет из раны не удалять (!);</a:t>
            </a:r>
            <a:br>
              <a:rPr lang="ru-RU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- обработка краев раны (не выпавших внутренностей!) антисептиком;</a:t>
            </a:r>
            <a:br>
              <a:rPr lang="ru-RU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- асептическая повязка на рану, при выпадении внутренностей - защита их ватно-марлевым круговым валиком;</a:t>
            </a:r>
            <a:br>
              <a:rPr lang="ru-RU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- противошоковая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инфузионная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терапия по показаниям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Тактика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Доставка в хирургическое отделение многопрофильного стационара на носилках, лежа, под контролем стабильности функций жизнеобеспечения.</a:t>
            </a:r>
            <a:br>
              <a:rPr lang="ru-RU" dirty="0" smtClean="0"/>
            </a:br>
            <a:r>
              <a:rPr lang="ru-RU" dirty="0" smtClean="0"/>
              <a:t>Передача информации в дежурную часть ОВД.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Травма сердца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Характер ранения - колющим оружием без широкого рассечения перикарда или колюще-режущим оружием с повреждением ушка предсердия;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продолжительность сохранения жизни пострадавшего при этом достигает нескольких часов;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боль в ране  не всегда;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преобладают расстройства гемодинамики - бледность, цианоз лица и шеи, набухание шейных вен;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тоны сердца при острой массивной кровопотере четкие, при тампонаде - глухие;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сердечный ритм при острой массивной кровопотере - тахикардия, при тампонаде - брадикардия, аритмия;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падение уровня АД.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Неотложная помощь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медицинские мероприятия выполняются в пути экстренной доставки в стационар: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вызов в помощь специализированной реанимационной, в ее отсутствие врачебной бригады;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инфузионная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терапия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полиглюкином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реополиглюкином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в объеме времени доставки в стационар;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доставка в стационар при продолжающемся контакте с веной;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при отсутствии клинического эффекта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инфузия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раствора дофамина в другую периферическую вену  (200 мг и натрия хлорида 0,9 % раствора 400 мл);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ингаляция кислорода.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Тактика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1. Экстренная доставка в реанимационное отделение, минуя приемное отделение стационара, на носилках, на спине с приподнятой верхней половиной туловища с очной передачей дежурному реаниматологу.</a:t>
            </a:r>
            <a:br>
              <a:rPr lang="ru-RU" dirty="0" smtClean="0"/>
            </a:br>
            <a:r>
              <a:rPr lang="ru-RU" dirty="0" smtClean="0"/>
              <a:t>2. В пути следования - опережающая информация в стационар о доставке раненного в сердце.</a:t>
            </a:r>
            <a:br>
              <a:rPr lang="ru-RU" dirty="0" smtClean="0"/>
            </a:br>
            <a:r>
              <a:rPr lang="ru-RU" dirty="0" smtClean="0"/>
              <a:t>3. При встрече в пути следования с бригадой, вызванной в помощь, в том числе с реанимационной бригадой - передача ей пострадавшего без переноса его в другой санитарный автомобиль.</a:t>
            </a:r>
          </a:p>
          <a:p>
            <a:pPr algn="just">
              <a:buNone/>
            </a:pPr>
            <a:r>
              <a:rPr lang="ru-RU" dirty="0" smtClean="0"/>
              <a:t>	4. При подозрении на </a:t>
            </a:r>
            <a:r>
              <a:rPr lang="ru-RU" dirty="0" err="1" smtClean="0"/>
              <a:t>насильственнный</a:t>
            </a:r>
            <a:r>
              <a:rPr lang="ru-RU" dirty="0" smtClean="0"/>
              <a:t> характер вызова - информация дежурной части ОВД о случившемся.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4952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Непроникающее ранение грудной клетки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Неотложная помощь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промедол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2 % раствор 1 мл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трамал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0,5 % раствор 2 - 4 мл (100-200 мг) внутримышечно;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обработка краев раны антисептиком и асептическая повязка на рану;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иммобилизация косынкой верхней конечности на стороне повреждения при ранении мышц верхнего плечевого пояса.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Неотложная помощь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Острая травма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4400" dirty="0" smtClean="0"/>
              <a:t>Повреждения, возникающие в результате одномоментного внезапного, сильного воздействия на ткани организма</a:t>
            </a:r>
            <a:endParaRPr lang="ru-RU" sz="4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Тактика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1. При абсолютной уверенности в поверхностном характере раны - доставка в </a:t>
            </a:r>
            <a:r>
              <a:rPr lang="ru-RU" dirty="0" err="1" smtClean="0"/>
              <a:t>травмопункт</a:t>
            </a:r>
            <a:r>
              <a:rPr lang="ru-RU" dirty="0" smtClean="0"/>
              <a:t> на сидячей каталке или пешком.</a:t>
            </a:r>
            <a:br>
              <a:rPr lang="ru-RU" dirty="0" smtClean="0"/>
            </a:br>
            <a:r>
              <a:rPr lang="ru-RU" dirty="0" smtClean="0"/>
              <a:t>2. В остальных случаях - доставка в приемное отделение многопрофильного стационара на сидячей каталке.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810000"/>
            <a:ext cx="7772400" cy="1958975"/>
          </a:xfrm>
        </p:spPr>
        <p:txBody>
          <a:bodyPr>
            <a:normAutofit/>
          </a:bodyPr>
          <a:lstStyle/>
          <a:p>
            <a:r>
              <a:rPr lang="ru-RU" dirty="0" smtClean="0"/>
              <a:t>Проникающие ранения грудной клетки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44608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Травматический открытый пневмоторакс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Неотложная помощь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окклюзнионная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повязка с контролем эффекта ее наложения;</a:t>
            </a:r>
          </a:p>
          <a:p>
            <a:pPr algn="just"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	- при ухудшении самочувствия, нарастании чувства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распирания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в груди, одышки, цианоза, тахикардии -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окклюзионную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повязку  снять во избежание риска проявления клапанного напряженного пневмоторакса и наложить рыхлую бинтовую марлевую асептическую повязку;</a:t>
            </a:r>
            <a:br>
              <a:rPr lang="ru-RU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- анальгин 50 % раствор 2-4 мл внутривенно и наркоз закисью азота с кислородом в отношении 1:1;</a:t>
            </a:r>
            <a:br>
              <a:rPr lang="ru-RU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- функционально выгодное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полусидячее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положение;</a:t>
            </a:r>
            <a:br>
              <a:rPr lang="ru-RU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- противошоковые мероприятия по показаниям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Тактика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Экстренная доставка в реанимационное отделение многопрофильного (ближайшего) стационара, минуя приемное отделение, под непрерывным контролем функций жизнеобеспечения, на носилках, в функционально выгодном </a:t>
            </a:r>
            <a:r>
              <a:rPr lang="ru-RU" dirty="0" err="1" smtClean="0"/>
              <a:t>полусидячем</a:t>
            </a:r>
            <a:r>
              <a:rPr lang="ru-RU" dirty="0" smtClean="0"/>
              <a:t> положении.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Травмы, захватывающие несколько областей тела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Множественные травмы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- это несколько (двух и более) открытых или закрытых механических повреждений в пределах одной анатомо-функциональной зоны.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Сочетанные травмы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- это одновременное механическое повреждение двух и более анатомо-функциональных зон тела.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Комбинированные травмы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- это повреждения в одной или нескольких анатомических областях, причиненные двумя и более травмирующими факторами, обычно механическими в сочетании с термическими, химическими и др.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Синдром «взаимного отягощения»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Каждая отдельно взятая травма может  не представлять непосредственной угрозы для жизни, а к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жизнеопасным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расстройствам ведет их суммарный эффект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Тактика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1. Экстренная доставка пострадавшего в многопрофильный стационар на носилках, лежа, в функционально-выгодном положении;</a:t>
            </a:r>
            <a:br>
              <a:rPr lang="ru-RU" dirty="0" smtClean="0"/>
            </a:br>
            <a:r>
              <a:rPr lang="ru-RU" dirty="0" smtClean="0"/>
              <a:t>2. При соответствующих показаниях доставка в реанимационное (противошоковое) отделение, минуя приемное отделение;</a:t>
            </a:r>
            <a:br>
              <a:rPr lang="ru-RU" dirty="0" smtClean="0"/>
            </a:br>
            <a:r>
              <a:rPr lang="ru-RU" dirty="0" smtClean="0"/>
              <a:t>3. При </a:t>
            </a:r>
            <a:r>
              <a:rPr lang="ru-RU" dirty="0" err="1" smtClean="0"/>
              <a:t>жизнеугрожающем</a:t>
            </a:r>
            <a:r>
              <a:rPr lang="ru-RU" dirty="0" smtClean="0"/>
              <a:t> состоянии - доставка в ближайший стационар;</a:t>
            </a:r>
            <a:br>
              <a:rPr lang="ru-RU" dirty="0" smtClean="0"/>
            </a:br>
            <a:r>
              <a:rPr lang="ru-RU" dirty="0" smtClean="0"/>
              <a:t>4. Информация в дежурную часть ОВД при насильственным характере вызова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Транспортная иммобилизация при помощи подручных средств</a:t>
            </a:r>
            <a:endParaRPr lang="ru-RU" dirty="0"/>
          </a:p>
        </p:txBody>
      </p:sp>
      <p:pic>
        <p:nvPicPr>
          <p:cNvPr id="4" name="Содержимое 3" descr="Иммобилизация при помощи подручных средств: а, б - при переломе позвоночника; в, г - иммобилизация бедра; д - предплечья; е - ключицы; ж - голени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215369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Перенос пострадавшего</a:t>
            </a:r>
            <a:endParaRPr lang="ru-RU" dirty="0"/>
          </a:p>
        </p:txBody>
      </p:sp>
      <p:pic>
        <p:nvPicPr>
          <p:cNvPr id="4" name="Содержимое 3" descr="Носилки 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428736"/>
            <a:ext cx="585791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Хроническая травма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4400" dirty="0" smtClean="0"/>
              <a:t>Повреждения, возникающие в результате постоянных и многократных воздействий малой силы, неспособных при одноразовом воздействии нанести травму</a:t>
            </a:r>
            <a:endParaRPr lang="ru-RU" sz="44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Перенос пострадавшего</a:t>
            </a:r>
            <a:endParaRPr lang="ru-RU" dirty="0"/>
          </a:p>
        </p:txBody>
      </p:sp>
      <p:pic>
        <p:nvPicPr>
          <p:cNvPr id="5" name="Содержимое 4" descr="Переноска пострадавшего одним носильщиком: а - на руках; б - на спине; в - на плече.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9" y="1643050"/>
            <a:ext cx="3357586" cy="32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Переноска пострадавшего двумя носильщиками: а - способ &quot;друг за другом&quot;; б - &quot;замок&quot; из трех рук; в - &quot;замок&quot; из четырех рук.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643050"/>
            <a:ext cx="342902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Правильное положение носилок при подъеме и спуске</a:t>
            </a:r>
            <a:endParaRPr lang="ru-RU" dirty="0"/>
          </a:p>
        </p:txBody>
      </p:sp>
      <p:pic>
        <p:nvPicPr>
          <p:cNvPr id="4" name="Содержимое 3" descr="Правильное положение носилок при подъеме (а) и спуске (б)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714488"/>
            <a:ext cx="4071965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Травматический шок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800" dirty="0" smtClean="0"/>
              <a:t>Острый патологический процесс, возникающий в организме после травмы</a:t>
            </a:r>
            <a:endParaRPr lang="ru-RU" sz="48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Открытое или закрытое механическое повреждение или длительное </a:t>
            </a:r>
            <a:r>
              <a:rPr lang="ru-RU" dirty="0" err="1" smtClean="0"/>
              <a:t>сдавление</a:t>
            </a:r>
            <a:r>
              <a:rPr lang="ru-RU" dirty="0" smtClean="0"/>
              <a:t> конечностей, грудной клетки, живота, черепа</a:t>
            </a: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5897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Клиника в зависимости от фазы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2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6151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/>
                        <a:t>Эректильная</a:t>
                      </a:r>
                      <a:r>
                        <a:rPr lang="ru-RU" sz="2800" dirty="0" smtClean="0"/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Торпидная </a:t>
                      </a:r>
                      <a:endParaRPr lang="ru-RU" sz="2800" dirty="0"/>
                    </a:p>
                  </a:txBody>
                  <a:tcPr/>
                </a:tc>
              </a:tr>
              <a:tr h="356762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800" dirty="0" smtClean="0"/>
                        <a:t>Пострадавший возбужден и некритичен к окружающему;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800" dirty="0" smtClean="0"/>
                        <a:t> непродолжительна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800" dirty="0" smtClean="0"/>
                        <a:t>Заторможен;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800" dirty="0" smtClean="0"/>
                        <a:t> АД снижено;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800" dirty="0" smtClean="0"/>
                        <a:t> пульс частый, слабого наполнения;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800" dirty="0" smtClean="0"/>
                        <a:t> холодный липкий пот;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800" baseline="0" dirty="0" smtClean="0"/>
                        <a:t> кожные покровы бледные;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800" baseline="0" dirty="0" smtClean="0"/>
                        <a:t> испуганное лицо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Степени тяжести ТШ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600200"/>
                <a:gridCol w="1508760"/>
                <a:gridCol w="1645920"/>
                <a:gridCol w="164592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Симптомы</a:t>
                      </a:r>
                      <a:r>
                        <a:rPr lang="ru-RU" b="1" baseline="0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Степень</a:t>
                      </a:r>
                      <a:r>
                        <a:rPr lang="ru-RU" b="1" baseline="0" dirty="0" smtClean="0"/>
                        <a:t>  тяжести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I</a:t>
                      </a:r>
                      <a:endParaRPr lang="ru-RU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II</a:t>
                      </a:r>
                      <a:endParaRPr lang="ru-RU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III</a:t>
                      </a:r>
                      <a:endParaRPr lang="ru-RU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I</a:t>
                      </a:r>
                      <a:r>
                        <a:rPr lang="ru-RU" sz="1800" b="1" dirty="0" smtClean="0"/>
                        <a:t>V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Систолическое АД, </a:t>
                      </a:r>
                      <a:r>
                        <a:rPr lang="ru-RU" b="1" dirty="0" err="1" smtClean="0"/>
                        <a:t>мм.рт.ст</a:t>
                      </a:r>
                      <a:r>
                        <a:rPr lang="ru-RU" b="1" dirty="0" smtClean="0"/>
                        <a:t>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100-90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90- 70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70-60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Не определяется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ЧСС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90-100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110-130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120-160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Не определяется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Наполнение пульса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удовлетворительный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слабый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нитевидный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Не определяется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Общее состояние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удовлетворительное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Средней тяжести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тяжелое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агональное</a:t>
                      </a:r>
                      <a:r>
                        <a:rPr lang="ru-RU" b="1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Индекс </a:t>
                      </a:r>
                      <a:r>
                        <a:rPr lang="ru-RU" b="1" dirty="0" err="1" smtClean="0"/>
                        <a:t>Альговера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0,5 – 1,0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1,0</a:t>
                      </a:r>
                      <a:r>
                        <a:rPr lang="ru-RU" b="1" baseline="0" dirty="0" smtClean="0"/>
                        <a:t> – 1,2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До 1,5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1,5</a:t>
                      </a:r>
                      <a:r>
                        <a:rPr lang="ru-RU" b="1" baseline="0" dirty="0" smtClean="0"/>
                        <a:t> и более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Предполагаемая кровопотеря, мл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 соответствии с</a:t>
                      </a:r>
                      <a:r>
                        <a:rPr lang="ru-RU" b="1" baseline="0" dirty="0" smtClean="0"/>
                        <a:t> травмой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750 - 1250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1250 - 1750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1750 и более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направления терапии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Выбор, объем и скорость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инфузионной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терапии в соответствии с индексом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Алговера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сроком доставки пострадавшего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Выбор, объем и скорость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736"/>
            <a:ext cx="7572427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Тактика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Экстренная доставка в противошоковое (реанимационное) отделение многопрофильного стационара;</a:t>
            </a:r>
          </a:p>
          <a:p>
            <a:pPr algn="just"/>
            <a:r>
              <a:rPr lang="ru-RU" dirty="0" smtClean="0"/>
              <a:t> по жизненным показаниям - в ближайший стационар;</a:t>
            </a:r>
          </a:p>
          <a:p>
            <a:pPr algn="just"/>
            <a:r>
              <a:rPr lang="ru-RU" dirty="0" smtClean="0"/>
              <a:t>лежа, на носилках, в функционально выгодном положении: при выраженной кровопотере - положение с приподнятыми под углом 10-15° нижними конечностями и опущенным головным концом носилок, при бессознательном состоянии и рвоте - стабильное боковое положение.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533400" y="381000"/>
          <a:ext cx="8153400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Литература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 smtClean="0"/>
              <a:t>Верткин</a:t>
            </a:r>
            <a:r>
              <a:rPr lang="ru-RU" dirty="0" smtClean="0"/>
              <a:t> А.Л. Скорая медицинская помощь. Руководство для фельдшеров: </a:t>
            </a:r>
            <a:r>
              <a:rPr lang="ru-RU" dirty="0" err="1" smtClean="0"/>
              <a:t>учеб.пособие</a:t>
            </a:r>
            <a:r>
              <a:rPr lang="ru-RU" dirty="0" smtClean="0"/>
              <a:t> / А.Л. </a:t>
            </a:r>
            <a:r>
              <a:rPr lang="ru-RU" dirty="0" err="1" smtClean="0"/>
              <a:t>Верткин</a:t>
            </a:r>
            <a:r>
              <a:rPr lang="ru-RU" dirty="0" smtClean="0"/>
              <a:t>.- М.:ГЭОТАР – </a:t>
            </a:r>
            <a:r>
              <a:rPr lang="ru-RU" dirty="0" err="1" smtClean="0"/>
              <a:t>Медиа</a:t>
            </a:r>
            <a:r>
              <a:rPr lang="ru-RU" dirty="0" smtClean="0"/>
              <a:t>, 2013. - 400 с.: ил.</a:t>
            </a:r>
          </a:p>
          <a:p>
            <a:r>
              <a:rPr lang="ru-RU" dirty="0" smtClean="0"/>
              <a:t>Кошелев А.А. Медицина катастроф. Теория и практика: Учеб пособие.- СПб.: «ЭЛБИ – СПб», 2005. – 320с.: ил.</a:t>
            </a:r>
          </a:p>
          <a:p>
            <a:r>
              <a:rPr lang="ru-RU" dirty="0" smtClean="0"/>
              <a:t>Неотложная медицинская помощь: </a:t>
            </a:r>
            <a:r>
              <a:rPr lang="ru-RU" dirty="0" err="1" smtClean="0"/>
              <a:t>учебно</a:t>
            </a:r>
            <a:r>
              <a:rPr lang="ru-RU" dirty="0" smtClean="0"/>
              <a:t> – методическое пособие для специалистов со средним медицинским образованием. В 2-х частях / составитель Д.Б. Якушев. – Саранск, 2014.</a:t>
            </a:r>
          </a:p>
          <a:p>
            <a:r>
              <a:rPr lang="ru-RU" dirty="0" smtClean="0"/>
              <a:t>Суворов А.В. Основы диагностики и терапии неотложных состояний: руководство для врачей / А.В. Суворов, К.А.Свешников, Д.Б.Якушев. – Н.Новгород: Издательство Нижегородской государственной медицинской академии, 2010. – 400 с.: ил.</a:t>
            </a:r>
          </a:p>
          <a:p>
            <a:r>
              <a:rPr lang="ru-RU" dirty="0" smtClean="0"/>
              <a:t>Медицина катастроф (основы оказания медицинской помощи пострадавшим на </a:t>
            </a:r>
            <a:r>
              <a:rPr lang="ru-RU" dirty="0" err="1" smtClean="0"/>
              <a:t>догоспитальном</a:t>
            </a:r>
            <a:r>
              <a:rPr lang="ru-RU" dirty="0" smtClean="0"/>
              <a:t> этапе) / Под редакцией Х.А. </a:t>
            </a:r>
            <a:r>
              <a:rPr lang="ru-RU" dirty="0" err="1" smtClean="0"/>
              <a:t>Мусалатова</a:t>
            </a:r>
            <a:r>
              <a:rPr lang="ru-RU" dirty="0" smtClean="0"/>
              <a:t>.- М.: ГОУ ВУНМЦ МЗ РФ, 2002. – 448 с.: ил.</a:t>
            </a:r>
          </a:p>
          <a:p>
            <a:r>
              <a:rPr lang="ru-RU" dirty="0" smtClean="0"/>
              <a:t>http://doctorvic.ru/bolezni-i-sostoyaniya/emergency/cherepno-mozgovaya-travma</a:t>
            </a:r>
          </a:p>
          <a:p>
            <a:r>
              <a:rPr lang="ru-RU" dirty="0" smtClean="0"/>
              <a:t>http://immunologia.ru/doctor/doctor-14-01.htm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457200" y="285728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повреждений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Ушибы</a:t>
            </a:r>
          </a:p>
          <a:p>
            <a:r>
              <a:rPr lang="ru-RU" dirty="0" smtClean="0"/>
              <a:t>Растяжения</a:t>
            </a:r>
          </a:p>
          <a:p>
            <a:r>
              <a:rPr lang="ru-RU" dirty="0" smtClean="0"/>
              <a:t>Разрывы мягких тканей и органов</a:t>
            </a:r>
          </a:p>
          <a:p>
            <a:r>
              <a:rPr lang="ru-RU" dirty="0" smtClean="0"/>
              <a:t>Раны </a:t>
            </a:r>
          </a:p>
          <a:p>
            <a:r>
              <a:rPr lang="ru-RU" dirty="0" smtClean="0"/>
              <a:t>Переломы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/>
          </p:cNvGraphicFramePr>
          <p:nvPr/>
        </p:nvGraphicFramePr>
        <p:xfrm>
          <a:off x="457200" y="533400"/>
          <a:ext cx="82296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травмы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Клиника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Неотложная</a:t>
                      </a:r>
                      <a:r>
                        <a:rPr lang="ru-RU" baseline="0" dirty="0" smtClean="0"/>
                        <a:t> помощь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Тактика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Ушиб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b="1" dirty="0" smtClean="0"/>
                        <a:t>Частные случаи:</a:t>
                      </a:r>
                    </a:p>
                    <a:p>
                      <a:r>
                        <a:rPr lang="ru-RU" b="1" dirty="0" smtClean="0"/>
                        <a:t> - Действие большой силы по касательной </a:t>
                      </a:r>
                    </a:p>
                    <a:p>
                      <a:r>
                        <a:rPr lang="ru-RU" b="1" dirty="0" smtClean="0"/>
                        <a:t>-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Крупный</a:t>
                      </a:r>
                      <a:r>
                        <a:rPr lang="ru-RU" b="1" baseline="0" dirty="0" smtClean="0"/>
                        <a:t> нерв</a:t>
                      </a:r>
                    </a:p>
                    <a:p>
                      <a:endParaRPr lang="ru-RU" b="1" baseline="0" dirty="0" smtClean="0"/>
                    </a:p>
                    <a:p>
                      <a:pPr>
                        <a:buFontTx/>
                        <a:buChar char="-"/>
                      </a:pPr>
                      <a:endParaRPr lang="ru-RU" b="1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/>
                        <a:t>Сустав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b="1" baseline="0" dirty="0" smtClean="0"/>
                    </a:p>
                    <a:p>
                      <a:pPr>
                        <a:buFontTx/>
                        <a:buChar char="-"/>
                      </a:pPr>
                      <a:endParaRPr lang="ru-RU" b="1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/>
                        <a:t>Внутренние органы </a:t>
                      </a:r>
                      <a:endParaRPr lang="ru-RU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Боль, кровоподтек, нарушение функции;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Обширная отслойка кожи;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Шок или паралич иннервируемой области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/>
                        <a:t> Нарушение функции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b="1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/>
                        <a:t> Тяжелые нарушения</a:t>
                      </a:r>
                      <a:r>
                        <a:rPr lang="ru-RU" b="1" baseline="0" dirty="0" smtClean="0"/>
                        <a:t>, смерть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b="1" dirty="0" smtClean="0"/>
                        <a:t>Создать</a:t>
                      </a:r>
                      <a:r>
                        <a:rPr lang="ru-RU" b="1" baseline="0" dirty="0" smtClean="0"/>
                        <a:t> покой поврежденному участку;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/>
                        <a:t> Давящая повязка;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/>
                        <a:t> возвышенное положение;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/>
                        <a:t> 2-3 дня – холод, затем согревающие процедуры;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/>
                        <a:t> обезболивание при ушибах конечностей,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/>
                        <a:t>при ушибах туловища обезболивание не проводится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b="1" dirty="0" smtClean="0"/>
                        <a:t> госпитализация при ушибах туловища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1082</Words>
  <PresentationFormat>Экран (4:3)</PresentationFormat>
  <Paragraphs>320</Paragraphs>
  <Slides>61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61</vt:i4>
      </vt:variant>
    </vt:vector>
  </HeadingPairs>
  <TitlesOfParts>
    <vt:vector size="62" baseType="lpstr">
      <vt:lpstr>Office Theme</vt:lpstr>
      <vt:lpstr>Травмы Травматический шок</vt:lpstr>
      <vt:lpstr>Содержание учебного материала</vt:lpstr>
      <vt:lpstr>Травма</vt:lpstr>
      <vt:lpstr>Острая травма</vt:lpstr>
      <vt:lpstr>Хроническая травма</vt:lpstr>
      <vt:lpstr>Слайд 6</vt:lpstr>
      <vt:lpstr>Слайд 7</vt:lpstr>
      <vt:lpstr>Классификация повреждений</vt:lpstr>
      <vt:lpstr>Слайд 9</vt:lpstr>
      <vt:lpstr>Слайд 10</vt:lpstr>
      <vt:lpstr>Слайд 11</vt:lpstr>
      <vt:lpstr>Переломы костей</vt:lpstr>
      <vt:lpstr>Классификация переломов</vt:lpstr>
      <vt:lpstr>Слайд 14</vt:lpstr>
      <vt:lpstr>Слайд 15</vt:lpstr>
      <vt:lpstr>Слайд 16</vt:lpstr>
      <vt:lpstr>Слайд 17</vt:lpstr>
      <vt:lpstr>Слайд 18</vt:lpstr>
      <vt:lpstr>Особенность линии перелома</vt:lpstr>
      <vt:lpstr>Клиника переломов</vt:lpstr>
      <vt:lpstr>Осложнения </vt:lpstr>
      <vt:lpstr>Слайд 22</vt:lpstr>
      <vt:lpstr>«Краш»- синдром</vt:lpstr>
      <vt:lpstr>Неотложная помощь</vt:lpstr>
      <vt:lpstr>Слайд 25</vt:lpstr>
      <vt:lpstr>Клиника сотрясения мозга</vt:lpstr>
      <vt:lpstr>Клиника ушиба мозга</vt:lpstr>
      <vt:lpstr>Клиника сдавления головного мозга</vt:lpstr>
      <vt:lpstr>Неотложная помощь при ЧМТ</vt:lpstr>
      <vt:lpstr> Открытые повреждения живота и нижней части спины  </vt:lpstr>
      <vt:lpstr>Неотложная помощь</vt:lpstr>
      <vt:lpstr>Тактика </vt:lpstr>
      <vt:lpstr>Травма сердца</vt:lpstr>
      <vt:lpstr>Неотложная помощь</vt:lpstr>
      <vt:lpstr>Тактика </vt:lpstr>
      <vt:lpstr>Слайд 36</vt:lpstr>
      <vt:lpstr>Непроникающее ранение грудной клетки</vt:lpstr>
      <vt:lpstr>Неотложная помощь</vt:lpstr>
      <vt:lpstr>Неотложная помощь</vt:lpstr>
      <vt:lpstr>Тактика </vt:lpstr>
      <vt:lpstr>Проникающие ранения грудной клетки </vt:lpstr>
      <vt:lpstr>Травматический открытый пневмоторакс</vt:lpstr>
      <vt:lpstr>Неотложная помощь</vt:lpstr>
      <vt:lpstr>Тактика </vt:lpstr>
      <vt:lpstr>Травмы, захватывающие несколько областей тела</vt:lpstr>
      <vt:lpstr>Синдром «взаимного отягощения» </vt:lpstr>
      <vt:lpstr>Тактика </vt:lpstr>
      <vt:lpstr>Транспортная иммобилизация при помощи подручных средств</vt:lpstr>
      <vt:lpstr>Перенос пострадавшего</vt:lpstr>
      <vt:lpstr>Перенос пострадавшего</vt:lpstr>
      <vt:lpstr>Правильное положение носилок при подъеме и спуске</vt:lpstr>
      <vt:lpstr>Травматический шок</vt:lpstr>
      <vt:lpstr>Этиология </vt:lpstr>
      <vt:lpstr>Слайд 54</vt:lpstr>
      <vt:lpstr>Клиника в зависимости от фазы</vt:lpstr>
      <vt:lpstr>Степени тяжести ТШ</vt:lpstr>
      <vt:lpstr>Основные направления терапии</vt:lpstr>
      <vt:lpstr>Выбор, объем и скорость инфузионной терапии в соответствии с индексом Алговера и сроком доставки пострадавшего </vt:lpstr>
      <vt:lpstr>Тактика </vt:lpstr>
      <vt:lpstr>Литература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Травмы Травматический шок</dc:title>
  <dc:creator>1</dc:creator>
  <cp:lastModifiedBy>1</cp:lastModifiedBy>
  <cp:revision>79</cp:revision>
  <dcterms:created xsi:type="dcterms:W3CDTF">2015-10-23T09:03:33Z</dcterms:created>
  <dcterms:modified xsi:type="dcterms:W3CDTF">2015-12-09T08:37:31Z</dcterms:modified>
</cp:coreProperties>
</file>